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4257338" cy="10693400"/>
  <p:notesSz cx="7264400" cy="10693400"/>
  <p:embeddedFontLst>
    <p:embeddedFont>
      <p:font typeface="Latha" panose="020B0604020202020204" charset="0"/>
      <p:regular r:id="rId14"/>
    </p:embeddedFont>
    <p:embeddedFont>
      <p:font typeface="Tw Cen MT Condensed" panose="020B0606020104020203" pitchFamily="34" charset="0"/>
      <p:regular r:id="rId15"/>
      <p:bold r:id="rId16"/>
    </p:embeddedFont>
    <p:embeddedFont>
      <p:font typeface="Verdana" panose="020B0604030504040204" pitchFamily="34" charset="0"/>
      <p:regular r:id="rId17"/>
      <p:bold r:id="rId18"/>
      <p:italic r:id="rId19"/>
      <p:boldItalic r:id="rId20"/>
    </p:embeddedFon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Microsoft Sans Serif" panose="020B0604020202020204" pitchFamily="34" charset="0"/>
      <p:regular r:id="rId25"/>
    </p:embeddedFont>
    <p:embeddedFont>
      <p:font typeface="Arial Unicode MS" panose="020B0604020202020204" pitchFamily="34" charset="-128"/>
      <p:regular r:id="rId26"/>
    </p:embeddedFont>
    <p:embeddedFont>
      <p:font typeface="Tahoma" panose="020B0604030504040204" pitchFamily="34" charset="0"/>
      <p:regular r:id="rId27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Bahnschrift Condensed" panose="020B0502040204020203" pitchFamily="34" charset="0"/>
      <p:regular r:id="rId33"/>
      <p:bold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  <p:embeddedFont>
      <p:font typeface="Century Gothic" panose="020B0502020202020204" pitchFamily="34" charset="0"/>
      <p:regular r:id="rId39"/>
      <p:bold r:id="rId40"/>
      <p:italic r:id="rId41"/>
      <p:boldItalic r:id="rId42"/>
    </p:embeddedFont>
    <p:embeddedFont>
      <p:font typeface="Californian FB" panose="0207040306080B030204" pitchFamily="18" charset="0"/>
      <p:regular r:id="rId43"/>
      <p:bold r:id="rId44"/>
      <p:italic r:id="rId45"/>
    </p:embeddedFont>
    <p:embeddedFont>
      <p:font typeface="Comic Sans MS" panose="030F0702030302020204" pitchFamily="66" charset="0"/>
      <p:regular r:id="rId46"/>
      <p:bold r:id="rId47"/>
      <p:italic r:id="rId48"/>
      <p:boldItalic r:id="rId49"/>
    </p:embeddedFont>
    <p:embeddedFont>
      <p:font typeface="Constantia" panose="02030602050306030303" pitchFamily="18" charset="0"/>
      <p:regular r:id="rId50"/>
      <p:bold r:id="rId51"/>
      <p:italic r:id="rId52"/>
      <p:boldItalic r:id="rId53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740" y="276"/>
      </p:cViewPr>
      <p:guideLst>
        <p:guide orient="horz" pos="2880"/>
        <p:guide pos="4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font" Target="fonts/font29.fntdata"/><Relationship Id="rId47" Type="http://schemas.openxmlformats.org/officeDocument/2006/relationships/font" Target="fonts/font34.fntdata"/><Relationship Id="rId50" Type="http://schemas.openxmlformats.org/officeDocument/2006/relationships/font" Target="fonts/font3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Relationship Id="rId46" Type="http://schemas.openxmlformats.org/officeDocument/2006/relationships/font" Target="fonts/font33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openxmlformats.org/officeDocument/2006/relationships/font" Target="fonts/font28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font" Target="fonts/font27.fntdata"/><Relationship Id="rId45" Type="http://schemas.openxmlformats.org/officeDocument/2006/relationships/font" Target="fonts/font32.fntdata"/><Relationship Id="rId53" Type="http://schemas.openxmlformats.org/officeDocument/2006/relationships/font" Target="fonts/font40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49" Type="http://schemas.openxmlformats.org/officeDocument/2006/relationships/font" Target="fonts/font3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4" Type="http://schemas.openxmlformats.org/officeDocument/2006/relationships/font" Target="fonts/font31.fntdata"/><Relationship Id="rId52" Type="http://schemas.openxmlformats.org/officeDocument/2006/relationships/font" Target="fonts/font3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font" Target="fonts/font30.fntdata"/><Relationship Id="rId48" Type="http://schemas.openxmlformats.org/officeDocument/2006/relationships/font" Target="fonts/font3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8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0235" y="3314955"/>
            <a:ext cx="121293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40471" y="5988305"/>
            <a:ext cx="99888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3489" y="2459483"/>
            <a:ext cx="6207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48947" y="2459483"/>
            <a:ext cx="6207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3491" y="427737"/>
            <a:ext cx="128428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3491" y="2459483"/>
            <a:ext cx="128428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51732" y="9944863"/>
            <a:ext cx="4566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3489" y="9944863"/>
            <a:ext cx="32820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74257" y="9944863"/>
            <a:ext cx="32820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4069" y="88900"/>
            <a:ext cx="12877800" cy="110352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389698" marR="1396841" indent="484823" algn="ctr">
              <a:lnSpc>
                <a:spcPct val="143900"/>
              </a:lnSpc>
              <a:spcBef>
                <a:spcPts val="75"/>
              </a:spcBef>
            </a:pPr>
            <a:r>
              <a:rPr sz="863" b="1" spc="-334" dirty="0" smtClean="0">
                <a:solidFill>
                  <a:srgbClr val="070707"/>
                </a:solidFill>
                <a:latin typeface="Tahoma"/>
                <a:cs typeface="Tahoma"/>
              </a:rPr>
              <a:t> </a:t>
            </a:r>
            <a:r>
              <a:rPr sz="863" b="1" spc="-248" dirty="0" smtClean="0">
                <a:solidFill>
                  <a:srgbClr val="070707"/>
                </a:solidFill>
                <a:latin typeface="Tahoma"/>
                <a:cs typeface="Tahoma"/>
              </a:rPr>
              <a:t> </a:t>
            </a:r>
            <a:endParaRPr sz="863" dirty="0" smtClean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lang="es-A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PRINCIPIOS DE OPERACI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ÓN</a:t>
            </a:r>
            <a:endParaRPr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4"/>
              </a:spcBef>
            </a:pPr>
            <a:endParaRPr sz="93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2" lvl="1">
              <a:lnSpc>
                <a:spcPts val="2400"/>
              </a:lnSpc>
              <a:tabLst>
                <a:tab pos="322421" algn="l"/>
                <a:tab pos="322898" algn="l"/>
              </a:tabLst>
            </a:pPr>
            <a:r>
              <a:rPr sz="20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  <a:r>
              <a:rPr sz="2000" b="1" spc="-19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relacionados</a:t>
            </a:r>
            <a:r>
              <a:rPr sz="2000" b="1" spc="-1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b="1" spc="-3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b="1" spc="4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endParaRPr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583" marR="2122170" lvl="3" algn="just">
              <a:lnSpc>
                <a:spcPts val="2400"/>
              </a:lnSpc>
              <a:spcBef>
                <a:spcPts val="94"/>
              </a:spcBef>
              <a:tabLst>
                <a:tab pos="339566" algn="l"/>
              </a:tabLst>
            </a:pPr>
            <a:r>
              <a:rPr sz="2000" b="1" spc="-2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Orden de prioridades </a:t>
            </a:r>
            <a:r>
              <a:rPr sz="2000" b="1" spc="-3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b="1" spc="-3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b="1" spc="-19" dirty="0" err="1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000" b="1" spc="-19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4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spc="-244" dirty="0">
              <a:solidFill>
                <a:srgbClr val="0707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333" marR="2122170" lvl="3" indent="-285750" algn="just">
              <a:lnSpc>
                <a:spcPts val="2400"/>
              </a:lnSpc>
              <a:spcBef>
                <a:spcPts val="94"/>
              </a:spcBef>
              <a:buFont typeface="Wingdings" panose="05000000000000000000" pitchFamily="2" charset="2"/>
              <a:buChar char="q"/>
              <a:tabLst>
                <a:tab pos="339566" algn="l"/>
              </a:tabLst>
            </a:pPr>
            <a:r>
              <a:rPr sz="2000" b="1" spc="-4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Primero</a:t>
            </a:r>
            <a:r>
              <a:rPr sz="2000" b="1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de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 y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</a:t>
            </a:r>
            <a:r>
              <a:rPr sz="2000"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spc="-49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333" marR="2122170" lvl="3" indent="-285750" algn="just">
              <a:lnSpc>
                <a:spcPts val="2400"/>
              </a:lnSpc>
              <a:spcBef>
                <a:spcPts val="94"/>
              </a:spcBef>
              <a:buFont typeface="Wingdings" panose="05000000000000000000" pitchFamily="2" charset="2"/>
              <a:buChar char="q"/>
              <a:tabLst>
                <a:tab pos="339566" algn="l"/>
              </a:tabLst>
            </a:pPr>
            <a:r>
              <a:rPr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</a:t>
            </a:r>
            <a:r>
              <a:rPr sz="2000" b="1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000" b="1" spc="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475" lvl="1" indent="-285750" algn="just">
              <a:lnSpc>
                <a:spcPts val="2400"/>
              </a:lnSpc>
              <a:spcBef>
                <a:spcPts val="360"/>
              </a:spcBef>
              <a:buFont typeface="Wingdings" panose="05000000000000000000" pitchFamily="2" charset="2"/>
              <a:buChar char="q"/>
            </a:pPr>
            <a:r>
              <a:rPr sz="2000" b="1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Tercero:</a:t>
            </a:r>
            <a:r>
              <a:rPr sz="2000" b="1" spc="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Continuidad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000" spc="-41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41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3" marR="3810" indent="4763" algn="just">
              <a:lnSpc>
                <a:spcPts val="2400"/>
              </a:lnSpc>
              <a:spcBef>
                <a:spcPts val="4"/>
              </a:spcBef>
            </a:pPr>
            <a:r>
              <a:rPr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13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precaución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personas,</a:t>
            </a:r>
            <a:r>
              <a:rPr sz="2000" spc="15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 y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servicio,</a:t>
            </a:r>
            <a:r>
              <a:rPr sz="2000" spc="16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consecuencias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ellas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 las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ejecuten,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permanentemente presentes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corresponde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intervenir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explotación,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cualquiera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actividad. </a:t>
            </a:r>
            <a:r>
              <a:rPr sz="2000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caso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indelegable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constituye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2" baseline="2222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248" baseline="2222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2" baseline="2222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56" baseline="2222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premisas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básicas</a:t>
            </a:r>
            <a:r>
              <a:rPr sz="2000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accionar</a:t>
            </a:r>
            <a:r>
              <a:rPr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2000" spc="-49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3">
              <a:lnSpc>
                <a:spcPts val="2400"/>
              </a:lnSpc>
              <a:spcBef>
                <a:spcPts val="488"/>
              </a:spcBef>
            </a:pPr>
            <a:r>
              <a:rPr lang="es-AR" sz="2000" b="1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521" indent="-351473">
              <a:lnSpc>
                <a:spcPts val="2400"/>
              </a:lnSpc>
              <a:spcBef>
                <a:spcPts val="431"/>
              </a:spcBef>
              <a:buSzPct val="104347"/>
              <a:buFont typeface="Latha"/>
              <a:buAutoNum type="alphaLcParenR"/>
              <a:tabLst>
                <a:tab pos="360521" algn="l"/>
                <a:tab pos="360998" algn="l"/>
              </a:tabLst>
            </a:pPr>
            <a:r>
              <a:rPr lang="es-AR" sz="2000" b="1" spc="67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b="1" spc="-73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es-AR" sz="2000" b="1" spc="-5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17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-90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3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</a:t>
            </a:r>
            <a:r>
              <a:rPr lang="es-AR" sz="2000" b="1" spc="-50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-62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3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28" baseline="24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equipos:</a:t>
            </a:r>
            <a:endParaRPr lang="es-AR" sz="2000" baseline="241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4366" marR="5715" indent="-285750"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presente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durante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equipos,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técnico de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reaccionar en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tomando</a:t>
            </a:r>
            <a:r>
              <a:rPr lang="es-AR" sz="2000" spc="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3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decisión</a:t>
            </a:r>
            <a:r>
              <a:rPr lang="es-AR" sz="2000" spc="11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adecuada,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reflexiva,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correcta, 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segura</a:t>
            </a:r>
            <a:r>
              <a:rPr lang="es-AR" sz="2000" spc="11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127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27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acuerdo</a:t>
            </a:r>
            <a:r>
              <a:rPr lang="es-AR" sz="2000" spc="11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spc="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3415" indent="-285750" algn="just">
              <a:lnSpc>
                <a:spcPts val="2400"/>
              </a:lnSpc>
              <a:spcBef>
                <a:spcPts val="367"/>
              </a:spcBef>
              <a:buFont typeface="Wingdings" panose="05000000000000000000" pitchFamily="2" charset="2"/>
              <a:buChar char="Ø"/>
            </a:pP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instrucciones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impartidas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129" marR="6668" indent="-285750">
              <a:lnSpc>
                <a:spcPts val="2400"/>
              </a:lnSpc>
              <a:spcBef>
                <a:spcPts val="53"/>
              </a:spcBef>
              <a:buFont typeface="Wingdings" panose="05000000000000000000" pitchFamily="2" charset="2"/>
              <a:buChar char="Ø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Adecuada,</a:t>
            </a:r>
            <a:r>
              <a:rPr lang="es-AR" sz="2000" spc="10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</a:t>
            </a:r>
            <a:r>
              <a:rPr lang="es-AR" sz="2000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s-AR" sz="2000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es-AR" sz="2000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AR" sz="2000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apropiada</a:t>
            </a:r>
            <a:r>
              <a:rPr lang="es-AR" sz="2000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r>
              <a:rPr lang="es-AR" sz="2000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desea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corregir.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7225" marR="6191" indent="-285750">
              <a:lnSpc>
                <a:spcPts val="2400"/>
              </a:lnSpc>
              <a:spcBef>
                <a:spcPts val="41"/>
              </a:spcBef>
              <a:buFont typeface="Wingdings" panose="05000000000000000000" pitchFamily="2" charset="2"/>
              <a:buChar char="Ø"/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Reflexiva,</a:t>
            </a:r>
            <a:r>
              <a:rPr lang="es-AR" sz="2000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z="2000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actuar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teniendo</a:t>
            </a:r>
            <a:r>
              <a:rPr lang="es-AR" sz="2000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lang="es-AR" sz="2000" spc="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AR" sz="2000" spc="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juicio</a:t>
            </a:r>
            <a:r>
              <a:rPr lang="es-AR" sz="2000" spc="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orienten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corrección.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8654" marR="4763" indent="-285750">
              <a:lnSpc>
                <a:spcPts val="2400"/>
              </a:lnSpc>
              <a:spcBef>
                <a:spcPts val="38"/>
              </a:spcBef>
              <a:buFont typeface="Wingdings" panose="05000000000000000000" pitchFamily="2" charset="2"/>
              <a:buChar char="Ø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Correcta,</a:t>
            </a:r>
            <a:r>
              <a:rPr lang="es-AR" sz="2000" spc="13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spc="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decir,</a:t>
            </a:r>
            <a:r>
              <a:rPr lang="es-AR" sz="2000" spc="16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z="2000" spc="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ejecutar</a:t>
            </a:r>
            <a:r>
              <a:rPr lang="es-AR" sz="2000" spc="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spc="9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lang="es-AR" sz="2000" spc="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AR" sz="2000" spc="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equivocación</a:t>
            </a:r>
            <a:r>
              <a:rPr lang="es-AR" sz="2000" spc="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  <a:r>
              <a:rPr lang="es-AR" sz="2000" spc="9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23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reglas,</a:t>
            </a:r>
            <a:r>
              <a:rPr lang="es-AR" sz="2000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disposiciones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establecidas</a:t>
            </a:r>
            <a:r>
              <a:rPr lang="es-AR"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capítulo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8178" marR="3810" indent="-285750">
              <a:lnSpc>
                <a:spcPts val="2400"/>
              </a:lnSpc>
              <a:spcBef>
                <a:spcPts val="34"/>
              </a:spcBef>
              <a:buFont typeface="Wingdings" panose="05000000000000000000" pitchFamily="2" charset="2"/>
              <a:buChar char="Ø"/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Segura,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decir,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aplicar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debe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poner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riesgos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peligro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personas,</a:t>
            </a:r>
            <a:r>
              <a:rPr lang="es-AR" sz="2000" spc="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z="2000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285" indent="-354330">
              <a:lnSpc>
                <a:spcPts val="2400"/>
              </a:lnSpc>
              <a:spcBef>
                <a:spcPts val="360"/>
              </a:spcBef>
              <a:buSzPct val="104347"/>
              <a:buFont typeface="Latha"/>
              <a:buAutoNum type="alphaLcParenR" startAt="2"/>
              <a:tabLst>
                <a:tab pos="374809" algn="l"/>
                <a:tab pos="375285" algn="l"/>
              </a:tabLst>
            </a:pPr>
            <a:r>
              <a:rPr lang="es-AR"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Márgene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b="1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Normale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b="1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713" marR="5715" indent="476">
              <a:lnSpc>
                <a:spcPts val="2400"/>
              </a:lnSpc>
              <a:spcBef>
                <a:spcPts val="30"/>
              </a:spcBef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z="2000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lang="es-AR" sz="2000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s-AR" sz="2000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s-AR" sz="2000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AR" sz="2000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AR" sz="2000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márgenes</a:t>
            </a:r>
            <a:r>
              <a:rPr lang="es-AR" sz="2000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normales</a:t>
            </a:r>
            <a:r>
              <a:rPr lang="es-AR" sz="2000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spc="-23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nominales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diseño.</a:t>
            </a:r>
          </a:p>
          <a:p>
            <a:pPr marL="363855" marR="10001" indent="2858" algn="just">
              <a:lnSpc>
                <a:spcPts val="2400"/>
              </a:lnSpc>
              <a:spcBef>
                <a:spcPts val="743"/>
              </a:spcBef>
            </a:pPr>
            <a:r>
              <a:rPr lang="es-AR" sz="2000" b="1" spc="-38" dirty="0" smtClean="0">
                <a:solidFill>
                  <a:srgbClr val="131313"/>
                </a:solidFill>
                <a:latin typeface="Tahoma"/>
                <a:cs typeface="Tahoma"/>
              </a:rPr>
              <a:t>Se</a:t>
            </a:r>
            <a:r>
              <a:rPr lang="es-AR" sz="2000" b="1" spc="-34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deberá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advertir</a:t>
            </a:r>
            <a:r>
              <a:rPr lang="es-AR" sz="2000" b="1" spc="-90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la</a:t>
            </a:r>
            <a:r>
              <a:rPr lang="es-AR" sz="2000" b="1" spc="-6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existencia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64" dirty="0" smtClean="0">
                <a:solidFill>
                  <a:srgbClr val="131313"/>
                </a:solidFill>
                <a:latin typeface="Tahoma"/>
                <a:cs typeface="Tahoma"/>
              </a:rPr>
              <a:t>de</a:t>
            </a:r>
            <a:r>
              <a:rPr lang="es-AR" sz="2000" b="1" spc="-60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equipos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o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instalaciones</a:t>
            </a:r>
            <a:r>
              <a:rPr lang="es-AR" sz="2000" b="1" spc="-6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en</a:t>
            </a:r>
            <a:r>
              <a:rPr lang="es-AR" sz="2000" b="1" spc="-6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condición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3" dirty="0" err="1" smtClean="0">
                <a:solidFill>
                  <a:srgbClr val="131313"/>
                </a:solidFill>
                <a:latin typeface="Tahoma"/>
                <a:cs typeface="Tahoma"/>
              </a:rPr>
              <a:t>subestándar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.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26" dirty="0" smtClean="0">
                <a:solidFill>
                  <a:srgbClr val="131313"/>
                </a:solidFill>
                <a:latin typeface="Tahoma"/>
                <a:cs typeface="Tahoma"/>
              </a:rPr>
              <a:t>Se</a:t>
            </a:r>
            <a:r>
              <a:rPr lang="es-AR" sz="2000" b="1" spc="-2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Tahoma"/>
                <a:cs typeface="Tahoma"/>
              </a:rPr>
              <a:t>entiende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 que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un</a:t>
            </a:r>
            <a:r>
              <a:rPr lang="es-AR" sz="2000" b="1" spc="-90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Tahoma"/>
                <a:cs typeface="Tahoma"/>
              </a:rPr>
              <a:t>equipo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o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instalación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68" dirty="0" smtClean="0">
                <a:solidFill>
                  <a:srgbClr val="131313"/>
                </a:solidFill>
                <a:latin typeface="Tahoma"/>
                <a:cs typeface="Tahoma"/>
              </a:rPr>
              <a:t>está</a:t>
            </a:r>
            <a:r>
              <a:rPr lang="es-AR" sz="2000" b="1" spc="13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en</a:t>
            </a:r>
            <a:r>
              <a:rPr lang="es-AR" sz="2000" b="1" spc="10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condición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err="1" smtClean="0">
                <a:solidFill>
                  <a:srgbClr val="131313"/>
                </a:solidFill>
                <a:latin typeface="Tahoma"/>
                <a:cs typeface="Tahoma"/>
              </a:rPr>
              <a:t>subestándar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cuando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60" dirty="0" smtClean="0">
                <a:solidFill>
                  <a:srgbClr val="131313"/>
                </a:solidFill>
                <a:latin typeface="Tahoma"/>
                <a:cs typeface="Tahoma"/>
              </a:rPr>
              <a:t>sus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condiciones</a:t>
            </a:r>
            <a:r>
              <a:rPr lang="es-AR" sz="2000" b="1" spc="120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de</a:t>
            </a:r>
            <a:r>
              <a:rPr lang="es-AR" sz="2000" b="1" spc="11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operación </a:t>
            </a:r>
            <a:r>
              <a:rPr lang="es-AR" sz="2000" b="1" spc="-68" dirty="0" smtClean="0">
                <a:solidFill>
                  <a:srgbClr val="131313"/>
                </a:solidFill>
                <a:latin typeface="Tahoma"/>
                <a:cs typeface="Tahoma"/>
              </a:rPr>
              <a:t>son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inferiores</a:t>
            </a:r>
            <a:r>
              <a:rPr lang="es-AR" sz="2000" b="1" spc="9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56" dirty="0" smtClean="0">
                <a:solidFill>
                  <a:srgbClr val="131313"/>
                </a:solidFill>
                <a:latin typeface="Tahoma"/>
                <a:cs typeface="Tahoma"/>
              </a:rPr>
              <a:t>a las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de</a:t>
            </a:r>
            <a:r>
              <a:rPr lang="es-AR" sz="2000" b="1" spc="116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diseño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45" dirty="0" smtClean="0">
                <a:solidFill>
                  <a:srgbClr val="131313"/>
                </a:solidFill>
                <a:latin typeface="Tahoma"/>
                <a:cs typeface="Tahoma"/>
              </a:rPr>
              <a:t>es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decir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por</a:t>
            </a:r>
            <a:r>
              <a:rPr lang="es-AR" sz="2000" b="1" spc="-90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101" dirty="0" smtClean="0">
                <a:solidFill>
                  <a:srgbClr val="131313"/>
                </a:solidFill>
                <a:latin typeface="Tahoma"/>
                <a:cs typeface="Tahoma"/>
              </a:rPr>
              <a:t>ejemplo:</a:t>
            </a:r>
            <a:r>
              <a:rPr lang="es-AR" sz="2000" b="1" spc="-9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Tahoma"/>
                <a:cs typeface="Tahoma"/>
              </a:rPr>
              <a:t>inhabilitación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64" dirty="0" smtClean="0">
                <a:solidFill>
                  <a:srgbClr val="131313"/>
                </a:solidFill>
                <a:latin typeface="Tahoma"/>
                <a:cs typeface="Tahoma"/>
              </a:rPr>
              <a:t>de</a:t>
            </a:r>
            <a:r>
              <a:rPr lang="es-AR" sz="2000" b="1" spc="-60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protecciones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o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enclavamientos,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Tahoma"/>
                <a:cs typeface="Tahoma"/>
              </a:rPr>
              <a:t>puentes,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operació</a:t>
            </a:r>
            <a:r>
              <a:rPr lang="es-AR" sz="2000" b="1" spc="-90" dirty="0" smtClean="0">
                <a:solidFill>
                  <a:srgbClr val="131313"/>
                </a:solidFill>
                <a:latin typeface="Tahoma"/>
                <a:cs typeface="Tahoma"/>
              </a:rPr>
              <a:t>n</a:t>
            </a:r>
            <a:r>
              <a:rPr lang="es-AR" sz="2000" b="1" spc="-34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po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r</a:t>
            </a:r>
            <a:r>
              <a:rPr lang="es-AR" sz="2000" b="1" spc="-4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debaj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o</a:t>
            </a:r>
            <a:r>
              <a:rPr lang="es-AR" sz="2000" b="1" spc="-34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d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e</a:t>
            </a:r>
            <a:r>
              <a:rPr lang="es-AR" sz="2000" b="1" spc="-3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68" dirty="0" smtClean="0">
                <a:solidFill>
                  <a:srgbClr val="131313"/>
                </a:solidFill>
                <a:latin typeface="Tahoma"/>
                <a:cs typeface="Tahoma"/>
              </a:rPr>
              <a:t>su</a:t>
            </a:r>
            <a:r>
              <a:rPr lang="es-AR" sz="2000" b="1" spc="-1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capacida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</a:t>
            </a:r>
            <a:r>
              <a:rPr lang="es-AR" sz="2000" b="1" spc="-2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101" dirty="0" smtClean="0">
                <a:solidFill>
                  <a:srgbClr val="131313"/>
                </a:solidFill>
                <a:latin typeface="Tahoma"/>
                <a:cs typeface="Tahoma"/>
              </a:rPr>
              <a:t>nomina</a:t>
            </a:r>
            <a:r>
              <a:rPr lang="es-AR" sz="2000" b="1" spc="-49" dirty="0" smtClean="0">
                <a:solidFill>
                  <a:srgbClr val="131313"/>
                </a:solidFill>
                <a:latin typeface="Tahoma"/>
                <a:cs typeface="Tahoma"/>
              </a:rPr>
              <a:t>l</a:t>
            </a:r>
            <a:r>
              <a:rPr lang="es-AR" sz="2000" b="1" spc="-34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Tahoma"/>
                <a:cs typeface="Tahoma"/>
              </a:rPr>
              <a:t>etc.</a:t>
            </a:r>
            <a:endParaRPr lang="es-AR" sz="2000" dirty="0" smtClean="0">
              <a:latin typeface="Tahoma"/>
              <a:cs typeface="Tahoma"/>
            </a:endParaRPr>
          </a:p>
          <a:p>
            <a:pPr marL="363855" marR="4286" indent="2858" algn="just">
              <a:lnSpc>
                <a:spcPts val="2400"/>
              </a:lnSpc>
            </a:pPr>
            <a:r>
              <a:rPr lang="es-AR" sz="2000" b="1" spc="-60" dirty="0" smtClean="0">
                <a:solidFill>
                  <a:srgbClr val="131313"/>
                </a:solidFill>
                <a:latin typeface="Tahoma"/>
                <a:cs typeface="Tahoma"/>
              </a:rPr>
              <a:t>La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condición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de operación </a:t>
            </a:r>
            <a:r>
              <a:rPr lang="es-AR" sz="2000" b="1" spc="-75" dirty="0" err="1" smtClean="0">
                <a:solidFill>
                  <a:srgbClr val="131313"/>
                </a:solidFill>
                <a:latin typeface="Tahoma"/>
                <a:cs typeface="Tahoma"/>
              </a:rPr>
              <a:t>subestándar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 de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un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equipo </a:t>
            </a:r>
            <a:r>
              <a:rPr lang="es-AR" sz="2000" b="1" spc="-41" dirty="0" smtClean="0">
                <a:solidFill>
                  <a:srgbClr val="131313"/>
                </a:solidFill>
                <a:latin typeface="Tahoma"/>
                <a:cs typeface="Tahoma"/>
              </a:rPr>
              <a:t>es </a:t>
            </a:r>
            <a:r>
              <a:rPr lang="es-AR" sz="2000" b="1" spc="-90" dirty="0" smtClean="0">
                <a:solidFill>
                  <a:srgbClr val="131313"/>
                </a:solidFill>
                <a:latin typeface="Tahoma"/>
                <a:cs typeface="Tahoma"/>
              </a:rPr>
              <a:t>únicamente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aceptable </a:t>
            </a:r>
            <a:r>
              <a:rPr lang="es-AR" sz="2000" b="1" spc="-68" dirty="0" smtClean="0">
                <a:solidFill>
                  <a:srgbClr val="131313"/>
                </a:solidFill>
                <a:latin typeface="Tahoma"/>
                <a:cs typeface="Tahoma"/>
              </a:rPr>
              <a:t>en </a:t>
            </a:r>
            <a:r>
              <a:rPr lang="es-AR" sz="2000" b="1" spc="-64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49" dirty="0" smtClean="0">
                <a:solidFill>
                  <a:srgbClr val="131313"/>
                </a:solidFill>
                <a:latin typeface="Tahoma"/>
                <a:cs typeface="Tahoma"/>
              </a:rPr>
              <a:t>casos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de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emergencia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en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el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sistema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eléctrico,</a:t>
            </a:r>
            <a:r>
              <a:rPr lang="es-AR" sz="2000" b="1" spc="11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98" dirty="0" smtClean="0">
                <a:solidFill>
                  <a:srgbClr val="131313"/>
                </a:solidFill>
                <a:latin typeface="Tahoma"/>
                <a:cs typeface="Tahoma"/>
              </a:rPr>
              <a:t>y</a:t>
            </a:r>
            <a:r>
              <a:rPr lang="es-AR" sz="2000" b="1" spc="6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en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ningún</a:t>
            </a:r>
            <a:r>
              <a:rPr lang="es-AR" sz="2000" b="1" spc="75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49" dirty="0" smtClean="0">
                <a:solidFill>
                  <a:srgbClr val="131313"/>
                </a:solidFill>
                <a:latin typeface="Tahoma"/>
                <a:cs typeface="Tahoma"/>
              </a:rPr>
              <a:t>caso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para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que</a:t>
            </a:r>
            <a:r>
              <a:rPr lang="es-AR" sz="2000" b="1" spc="10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1" dirty="0" smtClean="0">
                <a:solidFill>
                  <a:srgbClr val="131313"/>
                </a:solidFill>
                <a:latin typeface="Tahoma"/>
                <a:cs typeface="Tahoma"/>
              </a:rPr>
              <a:t>el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equipo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o</a:t>
            </a:r>
            <a:r>
              <a:rPr lang="es-AR" sz="2000" b="1" spc="-15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instalación</a:t>
            </a:r>
            <a:r>
              <a:rPr lang="es-AR" sz="2000" b="1" spc="-34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Tahoma"/>
                <a:cs typeface="Tahoma"/>
              </a:rPr>
              <a:t>funcione</a:t>
            </a:r>
            <a:r>
              <a:rPr lang="es-AR" sz="2000" b="1" spc="-15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en</a:t>
            </a:r>
            <a:r>
              <a:rPr lang="es-AR" sz="2000" b="1" spc="-53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forma</a:t>
            </a:r>
            <a:r>
              <a:rPr lang="es-AR" sz="2000" b="1" spc="-1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94" dirty="0" smtClean="0">
                <a:solidFill>
                  <a:srgbClr val="131313"/>
                </a:solidFill>
                <a:latin typeface="Tahoma"/>
                <a:cs typeface="Tahoma"/>
              </a:rPr>
              <a:t>permanente</a:t>
            </a:r>
            <a:r>
              <a:rPr lang="es-AR" sz="2000" b="1" spc="-11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Tahoma"/>
                <a:cs typeface="Tahoma"/>
              </a:rPr>
              <a:t>en</a:t>
            </a:r>
            <a:r>
              <a:rPr lang="es-AR" sz="2000" b="1" spc="-38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Tahoma"/>
                <a:cs typeface="Tahoma"/>
              </a:rPr>
              <a:t>dicho</a:t>
            </a:r>
            <a:r>
              <a:rPr lang="es-AR" sz="2000" b="1" spc="-19" dirty="0" smtClean="0">
                <a:solidFill>
                  <a:srgbClr val="131313"/>
                </a:solidFill>
                <a:latin typeface="Tahoma"/>
                <a:cs typeface="Tahoma"/>
              </a:rPr>
              <a:t> </a:t>
            </a:r>
            <a:r>
              <a:rPr lang="es-AR" sz="2000" b="1" spc="-83" dirty="0" smtClean="0">
                <a:solidFill>
                  <a:srgbClr val="131313"/>
                </a:solidFill>
                <a:latin typeface="Tahoma"/>
                <a:cs typeface="Tahoma"/>
              </a:rPr>
              <a:t>estado.</a:t>
            </a:r>
            <a:endParaRPr lang="es-AR" sz="2000" dirty="0" smtClean="0">
              <a:latin typeface="Tahoma"/>
              <a:cs typeface="Tahoma"/>
            </a:endParaRPr>
          </a:p>
          <a:p>
            <a:pPr marL="376713" marR="5715" indent="476">
              <a:lnSpc>
                <a:spcPts val="2400"/>
              </a:lnSpc>
              <a:spcBef>
                <a:spcPts val="30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36074" y="1547283"/>
            <a:ext cx="4401380" cy="29245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16669" algn="r">
              <a:spcBef>
                <a:spcPts val="75"/>
              </a:spcBef>
            </a:pPr>
            <a:r>
              <a:rPr sz="788" spc="-19" dirty="0">
                <a:solidFill>
                  <a:srgbClr val="131313"/>
                </a:solidFill>
                <a:latin typeface="Times New Roman"/>
                <a:cs typeface="Times New Roman"/>
              </a:rPr>
              <a:t>11</a:t>
            </a:r>
            <a:endParaRPr sz="788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5469" y="469900"/>
            <a:ext cx="12877800" cy="10031975"/>
          </a:xfrm>
          <a:prstGeom prst="rect">
            <a:avLst/>
          </a:prstGeom>
        </p:spPr>
        <p:txBody>
          <a:bodyPr vert="horz" wrap="square" lIns="0" tIns="68578" rIns="0" bIns="0" rtlCol="0">
            <a:spAutoFit/>
          </a:bodyPr>
          <a:lstStyle/>
          <a:p>
            <a:pPr marL="9049" lvl="1" algn="just">
              <a:lnSpc>
                <a:spcPts val="2600"/>
              </a:lnSpc>
              <a:spcBef>
                <a:spcPts val="386"/>
              </a:spcBef>
              <a:tabLst>
                <a:tab pos="326231" algn="l"/>
              </a:tabLst>
            </a:pPr>
            <a:r>
              <a:rPr lang="es-AR" sz="2000" b="1" spc="-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  <a:r>
              <a:rPr lang="es-AR" sz="2000" b="1" spc="-26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relacionado</a:t>
            </a:r>
            <a:r>
              <a:rPr lang="es-AR" sz="2000" b="1" spc="-34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b="1" spc="-19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b="1" spc="8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9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emergencias</a:t>
            </a:r>
          </a:p>
          <a:p>
            <a:pPr marL="9525" lvl="2" algn="just">
              <a:lnSpc>
                <a:spcPts val="2600"/>
              </a:lnSpc>
              <a:spcBef>
                <a:spcPts val="401"/>
              </a:spcBef>
              <a:tabLst>
                <a:tab pos="339566" algn="l"/>
              </a:tabLst>
            </a:pPr>
            <a:r>
              <a:rPr lang="es-AR" sz="2000" spc="-4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Serenidad</a:t>
            </a:r>
            <a:r>
              <a:rPr lang="es-AR" sz="2000" spc="-1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4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es-AR" sz="2000" spc="-23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emergencias</a:t>
            </a:r>
            <a:endParaRPr lang="es-A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331946" algn="just">
              <a:lnSpc>
                <a:spcPts val="2600"/>
              </a:lnSpc>
              <a:spcBef>
                <a:spcPts val="15"/>
              </a:spcBef>
            </a:pPr>
            <a:r>
              <a:rPr lang="es-AR" sz="2000" b="1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b="1" spc="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enfrentar</a:t>
            </a:r>
            <a:r>
              <a:rPr lang="es-AR" sz="2000" b="1" spc="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b="1" spc="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lang="es-AR" sz="2000" b="1" spc="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operacional</a:t>
            </a:r>
            <a:r>
              <a:rPr lang="es-AR" sz="2000" b="1" spc="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AR" sz="2000" b="1" spc="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emergencia,</a:t>
            </a:r>
            <a:r>
              <a:rPr lang="es-AR" sz="2000" b="1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b="1" spc="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lang="es-AR" sz="2000" b="1" spc="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écnico</a:t>
            </a:r>
            <a:r>
              <a:rPr lang="es-AR" sz="2000" b="1" spc="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25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AR" sz="2000" b="1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</a:t>
            </a:r>
            <a:r>
              <a:rPr lang="es-AR" sz="2000" b="1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aplicar</a:t>
            </a:r>
            <a:r>
              <a:rPr lang="es-AR" sz="2000" b="1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b="1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lang="es-AR" sz="2000" b="1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principios: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283" indent="-342900" algn="just">
              <a:lnSpc>
                <a:spcPts val="2600"/>
              </a:lnSpc>
              <a:spcBef>
                <a:spcPts val="540"/>
              </a:spcBef>
              <a:buFont typeface="Wingdings" panose="05000000000000000000" pitchFamily="2" charset="2"/>
              <a:buChar char="Ø"/>
            </a:pPr>
            <a:r>
              <a:rPr sz="2000" b="1" spc="-41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Actuar</a:t>
            </a:r>
            <a:r>
              <a:rPr sz="2000" b="1" spc="-38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z="2000" b="1" spc="-1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3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prisa</a:t>
            </a:r>
            <a:r>
              <a:rPr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000" spc="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spc="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calma</a:t>
            </a:r>
            <a:r>
              <a:rPr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demora</a:t>
            </a:r>
            <a:r>
              <a:rPr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innecesaria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75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283" indent="-342900" algn="just">
              <a:lnSpc>
                <a:spcPts val="2600"/>
              </a:lnSpc>
              <a:spcBef>
                <a:spcPts val="540"/>
              </a:spcBef>
              <a:buFont typeface="Wingdings" panose="05000000000000000000" pitchFamily="2" charset="2"/>
              <a:buChar char="Ø"/>
            </a:pP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marR="8096" indent="-342900" algn="just">
              <a:lnSpc>
                <a:spcPts val="2600"/>
              </a:lnSpc>
              <a:spcBef>
                <a:spcPts val="56"/>
              </a:spcBef>
              <a:buFont typeface="Wingdings" panose="05000000000000000000" pitchFamily="2" charset="2"/>
              <a:buChar char="Ø"/>
            </a:pPr>
            <a:r>
              <a:rPr sz="2000" b="1" spc="-38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Actuar</a:t>
            </a:r>
            <a:r>
              <a:rPr sz="2000" b="1" spc="-38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b="1" spc="-53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 </a:t>
            </a:r>
            <a:r>
              <a:rPr sz="2000" b="1" spc="-64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reflexiva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spc="-1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spc="-10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</a:t>
            </a:r>
            <a:r>
              <a:rPr sz="2000" spc="-10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cumplan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la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finalidad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previamente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concebida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</a:t>
            </a:r>
            <a:r>
              <a:rPr sz="2000" spc="-10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sz="2000" spc="127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</a:t>
            </a:r>
            <a:r>
              <a:rPr sz="2000" spc="12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determinar</a:t>
            </a:r>
            <a:r>
              <a:rPr sz="2000" spc="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10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enfrenta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Evitar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basándose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suposiciones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conocer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realmente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ocurr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</a:t>
            </a:r>
            <a:r>
              <a:rPr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actuar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</a:t>
            </a:r>
            <a:r>
              <a:rPr sz="2000" spc="-4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6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falsas</a:t>
            </a: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interpretaciones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83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marR="8096" indent="-342900" algn="just">
              <a:lnSpc>
                <a:spcPts val="2600"/>
              </a:lnSpc>
              <a:spcBef>
                <a:spcPts val="56"/>
              </a:spcBef>
              <a:buFont typeface="Wingdings" panose="05000000000000000000" pitchFamily="2" charset="2"/>
              <a:buChar char="Ø"/>
            </a:pP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marR="8573" indent="-342900" algn="just">
              <a:lnSpc>
                <a:spcPts val="2600"/>
              </a:lnSpc>
              <a:spcBef>
                <a:spcPts val="41"/>
              </a:spcBef>
              <a:buFont typeface="Wingdings" panose="05000000000000000000" pitchFamily="2" charset="2"/>
              <a:buChar char="Ø"/>
            </a:pPr>
            <a:r>
              <a:rPr sz="2000" b="1" spc="-45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Separar</a:t>
            </a:r>
            <a:r>
              <a:rPr sz="2000" b="1" spc="-4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b="1" spc="-45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sz="2000" b="1" spc="-4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6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importantes</a:t>
            </a:r>
            <a:r>
              <a:rPr sz="2000" b="1" spc="-56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b="1" spc="-1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b="1" spc="-38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secundarios</a:t>
            </a: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finalidad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establecer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orden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prioridades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enfrentar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anormalidad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</a:t>
            </a:r>
            <a:r>
              <a:rPr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Abocarse</a:t>
            </a:r>
            <a:r>
              <a:rPr sz="2000" spc="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brevedad</a:t>
            </a:r>
            <a:r>
              <a:rPr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</a:t>
            </a:r>
            <a:r>
              <a:rPr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posteriorme</a:t>
            </a:r>
            <a:r>
              <a:rPr sz="2000" spc="-12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resolver</a:t>
            </a:r>
            <a:r>
              <a:rPr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problemas</a:t>
            </a:r>
            <a:r>
              <a:rPr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secundarios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79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marR="8573" indent="-342900" algn="just">
              <a:lnSpc>
                <a:spcPts val="2600"/>
              </a:lnSpc>
              <a:spcBef>
                <a:spcPts val="41"/>
              </a:spcBef>
              <a:buFont typeface="Wingdings" panose="05000000000000000000" pitchFamily="2" charset="2"/>
              <a:buChar char="Ø"/>
            </a:pP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45" marR="6191" indent="-342900" algn="just">
              <a:lnSpc>
                <a:spcPts val="2600"/>
              </a:lnSpc>
              <a:spcBef>
                <a:spcPts val="49"/>
              </a:spcBef>
              <a:buFont typeface="Wingdings" panose="05000000000000000000" pitchFamily="2" charset="2"/>
              <a:buChar char="Ø"/>
            </a:pPr>
            <a:r>
              <a:rPr sz="2000" b="1" spc="-41" dirty="0" err="1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Apticar</a:t>
            </a:r>
            <a:r>
              <a:rPr sz="2000" b="1" spc="-41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9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 </a:t>
            </a:r>
            <a:r>
              <a:rPr sz="2000" b="1" spc="-26" dirty="0" err="1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sz="2000" b="1" spc="-26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b="1" spc="-56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 </a:t>
            </a:r>
            <a:r>
              <a:rPr sz="2000" b="1" spc="-41" dirty="0" err="1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decidida</a:t>
            </a:r>
            <a:r>
              <a:rPr sz="2000" b="1" spc="-41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b="1" spc="-38" dirty="0" err="1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observar</a:t>
            </a:r>
            <a:r>
              <a:rPr sz="2000" b="1" spc="-38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0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sz="2000" b="1" spc="-56" dirty="0" err="1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interpretar</a:t>
            </a:r>
            <a:r>
              <a:rPr sz="2000" b="1" spc="-56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8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b="1" spc="-45" dirty="0" err="1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respuesta</a:t>
            </a:r>
            <a:r>
              <a:rPr sz="2000" b="1" spc="-45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000" b="1" spc="-41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1" dirty="0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b="1" spc="-38" dirty="0" err="1" smtClean="0">
                <a:solidFill>
                  <a:srgbClr val="1312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38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quipos</a:t>
            </a:r>
            <a:r>
              <a:rPr sz="2000" spc="-38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spc="-11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11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3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sz="2000" spc="-113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sz="2000" spc="-98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prestar</a:t>
            </a:r>
            <a:r>
              <a:rPr sz="2000" spc="-79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</a:t>
            </a:r>
            <a:r>
              <a:rPr sz="2000" spc="-75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75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analizar</a:t>
            </a:r>
            <a:r>
              <a:rPr sz="2000" spc="-75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spc="-94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comportamiento</a:t>
            </a:r>
            <a:r>
              <a:rPr sz="2000" spc="-94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71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-34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-34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26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000" spc="-23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2000" spc="-15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sz="2000" spc="-19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23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26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ordena</a:t>
            </a:r>
            <a:r>
              <a:rPr sz="2000" spc="-38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-26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err="1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sz="2000" spc="-94" dirty="0" smtClean="0">
                <a:solidFill>
                  <a:srgbClr val="131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94" dirty="0" smtClean="0">
              <a:solidFill>
                <a:srgbClr val="1312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45" marR="6191" indent="-342900" algn="just">
              <a:lnSpc>
                <a:spcPts val="2600"/>
              </a:lnSpc>
              <a:spcBef>
                <a:spcPts val="49"/>
              </a:spcBef>
              <a:buFont typeface="Wingdings" panose="05000000000000000000" pitchFamily="2" charset="2"/>
              <a:buChar char="Ø"/>
            </a:pP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998" marR="3810" indent="-342900" algn="just">
              <a:lnSpc>
                <a:spcPts val="2600"/>
              </a:lnSpc>
              <a:spcBef>
                <a:spcPts val="34"/>
              </a:spcBef>
              <a:buFont typeface="Wingdings" panose="05000000000000000000" pitchFamily="2" charset="2"/>
              <a:buChar char="Ø"/>
            </a:pPr>
            <a:r>
              <a:rPr sz="2000" b="1" spc="-4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Registrar</a:t>
            </a:r>
            <a:r>
              <a:rPr sz="2000" b="1" spc="-4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000" b="1" spc="-1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z="2000" b="1" spc="-23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realizadas</a:t>
            </a:r>
            <a:r>
              <a:rPr sz="2000" b="1" spc="-4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b="1" spc="-11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000" b="1" spc="-1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sz="2000" b="1" spc="-4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b="1" spc="-26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8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consecuencia</a:t>
            </a: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Aún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anormalidad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anotar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cronológicamente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realice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signifiquen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modifiquen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11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sz="2000" spc="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3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instalación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10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7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rutinaria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corresponde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anotar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64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sz="2000" spc="-7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realizarlas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75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998" marR="3810" indent="-342900" algn="just">
              <a:lnSpc>
                <a:spcPts val="2600"/>
              </a:lnSpc>
              <a:spcBef>
                <a:spcPts val="34"/>
              </a:spcBef>
              <a:buFont typeface="Wingdings" panose="05000000000000000000" pitchFamily="2" charset="2"/>
              <a:buChar char="Ø"/>
            </a:pP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marR="9049" indent="-342900" algn="just">
              <a:lnSpc>
                <a:spcPts val="2600"/>
              </a:lnSpc>
              <a:spcBef>
                <a:spcPts val="34"/>
              </a:spcBef>
              <a:buFont typeface="Wingdings" panose="05000000000000000000" pitchFamily="2" charset="2"/>
              <a:buChar char="Ø"/>
            </a:pPr>
            <a:r>
              <a:rPr sz="2000" b="1" spc="-64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Mantener</a:t>
            </a:r>
            <a:r>
              <a:rPr sz="2000" b="1" spc="-64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b="1" spc="-45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dominio</a:t>
            </a:r>
            <a:r>
              <a:rPr sz="2000" b="1" spc="-4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000" b="1" spc="-4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b="1" spc="-38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b="1" spc="-38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0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sz="2000" b="1" spc="-38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normales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situaciones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personal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mantener</a:t>
            </a:r>
            <a:r>
              <a:rPr sz="2000" spc="-9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</a:t>
            </a:r>
            <a:r>
              <a:rPr sz="2000" spc="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z="2000" spc="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dominio</a:t>
            </a:r>
            <a:r>
              <a:rPr sz="2000" spc="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000" spc="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sz="2000" spc="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000" spc="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cargo. </a:t>
            </a:r>
            <a:r>
              <a:rPr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3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proceder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</a:t>
            </a:r>
            <a:r>
              <a:rPr sz="2000" spc="-8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autorización</a:t>
            </a:r>
            <a:r>
              <a:rPr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</a:t>
            </a:r>
            <a:r>
              <a:rPr sz="2000" spc="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sz="2000" spc="-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9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turno</a:t>
            </a:r>
            <a:r>
              <a:rPr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</a:t>
            </a:r>
            <a:r>
              <a:rPr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control.</a:t>
            </a:r>
            <a:r>
              <a:rPr sz="2000" spc="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6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podrán</a:t>
            </a:r>
            <a:r>
              <a:rPr lang="en-US" sz="2000" spc="-8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es-AR" sz="2000" spc="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AR" sz="2000" spc="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consentimiento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lang="es-AR" sz="2000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lang="es-AR" sz="2000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es-AR" sz="2000" spc="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especiales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spc="-22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" marR="9049" indent="3334" algn="just">
              <a:lnSpc>
                <a:spcPct val="137400"/>
              </a:lnSpc>
              <a:spcBef>
                <a:spcPts val="34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469" y="241300"/>
            <a:ext cx="13106400" cy="1079333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23336" algn="r">
              <a:spcBef>
                <a:spcPts val="75"/>
              </a:spcBef>
            </a:pPr>
            <a:r>
              <a:rPr sz="825" spc="-8" dirty="0">
                <a:solidFill>
                  <a:srgbClr val="101010"/>
                </a:solidFill>
                <a:latin typeface="Californian FB"/>
                <a:cs typeface="Californian FB"/>
              </a:rPr>
              <a:t>12</a:t>
            </a:r>
            <a:endParaRPr sz="825" dirty="0">
              <a:latin typeface="Californian FB"/>
              <a:cs typeface="Californian FB"/>
            </a:endParaRPr>
          </a:p>
          <a:p>
            <a:pPr marL="15240">
              <a:lnSpc>
                <a:spcPts val="2300"/>
              </a:lnSpc>
              <a:spcBef>
                <a:spcPts val="435"/>
              </a:spcBef>
            </a:pPr>
            <a:r>
              <a:rPr sz="2000" b="1" spc="-38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Preveer</a:t>
            </a:r>
            <a:r>
              <a:rPr sz="2000" b="1" spc="-4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5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situaciones</a:t>
            </a:r>
            <a:r>
              <a:rPr sz="2000" b="1" spc="-8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inesperadas</a:t>
            </a:r>
            <a:r>
              <a:rPr sz="2000" b="1" spc="2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5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b="1" spc="-8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-19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</a:t>
            </a:r>
            <a:endParaRPr lang="en-US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">
              <a:lnSpc>
                <a:spcPts val="2300"/>
              </a:lnSpc>
              <a:spcBef>
                <a:spcPts val="435"/>
              </a:spcBef>
            </a:pPr>
            <a:endParaRPr lang="en-US" sz="2000" b="1" spc="-26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140" indent="-342900">
              <a:lnSpc>
                <a:spcPts val="2300"/>
              </a:lnSpc>
              <a:spcBef>
                <a:spcPts val="435"/>
              </a:spcBef>
              <a:buFont typeface="Arial" panose="020B0604020202020204" pitchFamily="34" charset="0"/>
              <a:buChar char="•"/>
            </a:pPr>
            <a:r>
              <a:rPr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 </a:t>
            </a:r>
            <a:r>
              <a:rPr sz="2000" b="1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b="1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personal </a:t>
            </a:r>
            <a:r>
              <a:rPr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b="1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b="1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distintos</a:t>
            </a:r>
            <a:r>
              <a:rPr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sz="2000" i="1" u="sng" spc="-26" dirty="0" err="1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Decisiones</a:t>
            </a:r>
            <a:r>
              <a:rPr sz="2000" i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u="sng" spc="-26" dirty="0" err="1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Preparadas</a:t>
            </a:r>
            <a:r>
              <a:rPr sz="2000" i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emergencia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pueda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presentar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sz="2000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sz="2000" spc="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sz="2000" spc="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mismos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759" marR="6668" indent="-342900" algn="just">
              <a:lnSpc>
                <a:spcPts val="2300"/>
              </a:lnSpc>
              <a:spcBef>
                <a:spcPts val="19"/>
              </a:spcBef>
              <a:buFont typeface="Arial" panose="020B0604020202020204" pitchFamily="34" charset="0"/>
              <a:buChar char="•"/>
            </a:pP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decisiones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preparadas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recuperar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</a:t>
            </a:r>
            <a:r>
              <a:rPr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lvl="1">
              <a:lnSpc>
                <a:spcPts val="2300"/>
              </a:lnSpc>
              <a:spcBef>
                <a:spcPts val="431"/>
              </a:spcBef>
              <a:tabLst>
                <a:tab pos="326707" algn="l"/>
                <a:tab pos="327184" algn="l"/>
              </a:tabLst>
            </a:pPr>
            <a:r>
              <a:rPr sz="2000" b="1" spc="-15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  <a:r>
              <a:rPr sz="2000" b="1" spc="-1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relacionados</a:t>
            </a:r>
            <a:r>
              <a:rPr sz="2000" b="1" spc="4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b="1" spc="-3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endParaRPr sz="2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5281" lvl="2" indent="-336232">
              <a:lnSpc>
                <a:spcPts val="2300"/>
              </a:lnSpc>
              <a:spcBef>
                <a:spcPts val="450"/>
              </a:spcBef>
              <a:buAutoNum type="arabicPeriod"/>
              <a:tabLst>
                <a:tab pos="345281" algn="l"/>
                <a:tab pos="345757" algn="l"/>
              </a:tabLst>
            </a:pPr>
            <a:r>
              <a:rPr sz="2000" b="1" spc="-30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general</a:t>
            </a: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383" marR="3810" indent="332423" algn="just">
              <a:lnSpc>
                <a:spcPts val="2300"/>
              </a:lnSpc>
              <a:spcBef>
                <a:spcPts val="15"/>
              </a:spcBef>
            </a:pPr>
            <a:r>
              <a:rPr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17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spc="19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z="2000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autorizar</a:t>
            </a:r>
            <a:r>
              <a:rPr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000" spc="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entregadas</a:t>
            </a:r>
            <a:r>
              <a:rPr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26" dirty="0" smtClean="0">
              <a:solidFill>
                <a:srgbClr val="1010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5281" lvl="2" indent="-336232">
              <a:lnSpc>
                <a:spcPts val="2300"/>
              </a:lnSpc>
              <a:spcBef>
                <a:spcPts val="484"/>
              </a:spcBef>
              <a:buAutoNum type="arabicPeriod" startAt="2"/>
              <a:tabLst>
                <a:tab pos="345757" algn="l"/>
              </a:tabLst>
            </a:pPr>
            <a:r>
              <a:rPr lang="es-AR"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  <a:r>
              <a:rPr lang="es-AR" sz="2000" b="1" spc="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49" lvl="2">
              <a:lnSpc>
                <a:spcPts val="2300"/>
              </a:lnSpc>
              <a:spcBef>
                <a:spcPts val="484"/>
              </a:spcBef>
              <a:tabLst>
                <a:tab pos="345757" algn="l"/>
              </a:tabLst>
            </a:pP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lang="es-AR" sz="2000" spc="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contempla</a:t>
            </a:r>
            <a:r>
              <a:rPr lang="es-AR" sz="2000" spc="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lang="es-AR" sz="2000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etapas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sucesivas: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0565" marR="10001" indent="-342900">
              <a:lnSpc>
                <a:spcPts val="2300"/>
              </a:lnSpc>
              <a:spcBef>
                <a:spcPts val="4"/>
              </a:spcBef>
              <a:buFont typeface="Arial" panose="020B0604020202020204" pitchFamily="34" charset="0"/>
              <a:buChar char="•"/>
            </a:pPr>
            <a:r>
              <a:rPr lang="es-AR" sz="2000" b="1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Planificar</a:t>
            </a:r>
            <a:r>
              <a:rPr lang="es-AR" sz="2000" b="1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decir,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definir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realizar,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cuándo </a:t>
            </a:r>
            <a:r>
              <a:rPr lang="es-AR" sz="2000" spc="-22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hacerla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resultado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espera</a:t>
            </a:r>
            <a:r>
              <a:rPr lang="es-AR" sz="2000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ella.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9613" marR="3810" indent="-342900">
              <a:lnSpc>
                <a:spcPts val="2300"/>
              </a:lnSpc>
              <a:spcBef>
                <a:spcPts val="4"/>
              </a:spcBef>
              <a:buFont typeface="Arial" panose="020B0604020202020204" pitchFamily="34" charset="0"/>
              <a:buChar char="•"/>
              <a:tabLst>
                <a:tab pos="795814" algn="l"/>
                <a:tab pos="1316831" algn="l"/>
                <a:tab pos="1928813" algn="l"/>
                <a:tab pos="2518409" algn="l"/>
                <a:tab pos="2882741" algn="l"/>
                <a:tab pos="3514725" algn="l"/>
                <a:tab pos="4183380" algn="l"/>
              </a:tabLst>
            </a:pPr>
            <a:r>
              <a:rPr lang="es-AR" sz="2000" b="1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Prever</a:t>
            </a:r>
            <a:r>
              <a:rPr lang="es-AR" sz="2000" b="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b="1" spc="-15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r>
              <a:rPr lang="es-AR" sz="2000" b="1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b="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b="1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AR" sz="2000" b="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b="1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adversos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decisiones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preparada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 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situaciones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adversas</a:t>
            </a:r>
            <a:r>
              <a:rPr lang="es-AR" sz="2000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puedan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presentar</a:t>
            </a:r>
            <a:r>
              <a:rPr lang="es-AR" sz="2000" spc="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s-AR" sz="2000" spc="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4375" marR="10001" indent="-342900">
              <a:lnSpc>
                <a:spcPts val="2300"/>
              </a:lnSpc>
              <a:spcBef>
                <a:spcPts val="113"/>
              </a:spcBef>
              <a:buFont typeface="Arial" panose="020B0604020202020204" pitchFamily="34" charset="0"/>
              <a:buChar char="•"/>
            </a:pPr>
            <a:r>
              <a:rPr lang="es-AR" sz="2000" b="1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Ejecutar</a:t>
            </a:r>
            <a:r>
              <a:rPr lang="es-AR" sz="2000" b="1" spc="60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4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2000" spc="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ello,</a:t>
            </a:r>
            <a:r>
              <a:rPr lang="es-AR" sz="2000" spc="127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conveniente</a:t>
            </a:r>
            <a:r>
              <a:rPr lang="es-AR" sz="2000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confirmar</a:t>
            </a:r>
            <a:r>
              <a:rPr lang="es-AR" sz="2000" spc="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manilla,</a:t>
            </a:r>
            <a:r>
              <a:rPr lang="es-AR" sz="2000" spc="14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spc="-22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lang="es-AR" sz="2000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sensible</a:t>
            </a:r>
            <a:r>
              <a:rPr lang="es-AR" sz="2000" spc="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s-AR" sz="2000" spc="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computacional,</a:t>
            </a:r>
            <a:r>
              <a:rPr lang="es-AR" sz="2000" spc="13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corresponda</a:t>
            </a:r>
            <a:r>
              <a:rPr lang="es-AR" sz="2000" spc="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efectivamente</a:t>
            </a:r>
            <a:r>
              <a:rPr lang="es-AR" sz="2000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z="2000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desea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0565" marR="8096" indent="-342900">
              <a:lnSpc>
                <a:spcPts val="2300"/>
              </a:lnSpc>
              <a:spcBef>
                <a:spcPts val="109"/>
              </a:spcBef>
              <a:buFont typeface="Arial" panose="020B0604020202020204" pitchFamily="34" charset="0"/>
              <a:buChar char="•"/>
            </a:pPr>
            <a:r>
              <a:rPr lang="es-AR" sz="2000" b="1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Controlar</a:t>
            </a:r>
            <a:r>
              <a:rPr lang="es-AR" sz="2000" b="1" spc="12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b="1" spc="127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2000" spc="18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</a:t>
            </a:r>
            <a:r>
              <a:rPr lang="es-AR" sz="2000" spc="13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</a:t>
            </a:r>
            <a:r>
              <a:rPr lang="es-AR" sz="2000" spc="13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lang="es-AR" sz="2000" spc="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cumplido</a:t>
            </a:r>
            <a:r>
              <a:rPr lang="es-AR" sz="2000" spc="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AR" sz="2000" spc="127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12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12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deseaba </a:t>
            </a:r>
            <a:r>
              <a:rPr lang="es-AR" sz="2000" spc="-22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realizar,</a:t>
            </a:r>
            <a:r>
              <a:rPr lang="es-AR" sz="2000" spc="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AR" sz="2000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decisiones: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2467" marR="2705100" indent="-342900">
              <a:lnSpc>
                <a:spcPts val="2300"/>
              </a:lnSpc>
              <a:spcBef>
                <a:spcPts val="4"/>
              </a:spcBef>
              <a:buFont typeface="Arial" panose="020B0604020202020204" pitchFamily="34" charset="0"/>
              <a:buChar char="•"/>
            </a:pPr>
            <a:r>
              <a:rPr lang="es-AR" sz="2000" b="1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Continuar</a:t>
            </a:r>
            <a:r>
              <a:rPr lang="es-AR" sz="2000" b="1" spc="-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5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z="2000" b="1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paso</a:t>
            </a:r>
            <a:r>
              <a:rPr lang="es-AR" sz="2000" b="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AR" sz="2000" spc="-22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Repetir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2468" indent="-342900">
              <a:lnSpc>
                <a:spcPts val="2300"/>
              </a:lnSpc>
              <a:spcBef>
                <a:spcPts val="338"/>
              </a:spcBef>
              <a:buFont typeface="Arial" panose="020B0604020202020204" pitchFamily="34" charset="0"/>
              <a:buChar char="•"/>
            </a:pP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AR"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correctiva.</a:t>
            </a:r>
            <a:endParaRPr lang="es-A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186" lvl="2" indent="-333851">
              <a:lnSpc>
                <a:spcPts val="2300"/>
              </a:lnSpc>
              <a:spcBef>
                <a:spcPts val="431"/>
              </a:spcBef>
              <a:buAutoNum type="arabicPeriod" startAt="3"/>
              <a:tabLst>
                <a:tab pos="347663" algn="l"/>
              </a:tabLst>
            </a:pP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Enclavamientos</a:t>
            </a:r>
          </a:p>
          <a:p>
            <a:pPr marL="347186" lvl="2" indent="-333851">
              <a:lnSpc>
                <a:spcPts val="2300"/>
              </a:lnSpc>
              <a:spcBef>
                <a:spcPts val="431"/>
              </a:spcBef>
              <a:buAutoNum type="arabicPeriod" startAt="3"/>
              <a:tabLst>
                <a:tab pos="347663" algn="l"/>
              </a:tabLst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algn="just">
              <a:lnSpc>
                <a:spcPts val="2300"/>
              </a:lnSpc>
              <a:spcBef>
                <a:spcPts val="75"/>
              </a:spcBef>
            </a:pP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enclavamientos,</a:t>
            </a:r>
            <a:r>
              <a:rPr lang="es-AR" sz="2000" spc="18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eléctricos,</a:t>
            </a:r>
            <a:r>
              <a:rPr lang="es-AR" sz="2000" spc="16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mecánicos,</a:t>
            </a:r>
            <a:r>
              <a:rPr lang="es-AR" sz="2000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AR" sz="2000" b="1" u="sng" spc="11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AR" sz="2000" b="1" u="sng" spc="10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u="sng" spc="11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b="1" u="sng" spc="12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incorporan</a:t>
            </a:r>
            <a:r>
              <a:rPr lang="es-AR" sz="2000" b="1" u="sng" spc="11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los equipos </a:t>
            </a:r>
            <a:r>
              <a:rPr lang="es-AR" sz="2000" b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2000" b="1" u="sng" spc="-15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estos y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2000" b="1" u="sng" spc="-1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ves </a:t>
            </a:r>
            <a:r>
              <a:rPr lang="es-AR" sz="2000" b="1" u="sng" spc="-15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personal que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b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manipulan,</a:t>
            </a:r>
            <a:r>
              <a:rPr lang="es-AR" sz="2000" b="1" u="sng" spc="18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30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2000" b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30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u="sng" spc="1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finalidad</a:t>
            </a:r>
            <a:r>
              <a:rPr lang="es-AR" sz="2000" b="1" u="sng" spc="-15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1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u="sng" spc="8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evitar</a:t>
            </a:r>
            <a:r>
              <a:rPr lang="es-AR" sz="2000" b="1" u="sng" spc="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1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u="sng" spc="-15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lang="es-AR" sz="2000" b="1" u="sng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cometan</a:t>
            </a:r>
            <a:r>
              <a:rPr lang="es-AR" sz="2000" b="1" u="sng" spc="-1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errores</a:t>
            </a:r>
            <a:r>
              <a:rPr lang="es-AR" sz="2000" b="1" u="sng" spc="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u="sng" spc="-23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u="sng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maniobra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3" marR="5239" indent="-1429" algn="just">
              <a:lnSpc>
                <a:spcPts val="2300"/>
              </a:lnSpc>
              <a:spcBef>
                <a:spcPts val="34"/>
              </a:spcBef>
            </a:pP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AR"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equipo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puede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maniobrar</a:t>
            </a:r>
            <a:r>
              <a:rPr lang="es-AR" sz="2000" spc="20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obedece</a:t>
            </a:r>
            <a:r>
              <a:rPr lang="es-AR" sz="2000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orden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control,</a:t>
            </a:r>
            <a:r>
              <a:rPr lang="es-AR" sz="2000" spc="18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 es</a:t>
            </a:r>
            <a:r>
              <a:rPr lang="es-AR"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incorrecta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z="2000" spc="18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el</a:t>
            </a:r>
            <a:r>
              <a:rPr lang="es-AR" sz="2000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fallado o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</a:t>
            </a:r>
            <a:r>
              <a:rPr lang="es-AR" sz="2000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concebido. 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AR" sz="2000" spc="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tanto,</a:t>
            </a:r>
            <a:r>
              <a:rPr lang="es-AR" sz="2000" spc="13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decisión</a:t>
            </a:r>
            <a:r>
              <a:rPr lang="es-AR" sz="2000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eludir,</a:t>
            </a:r>
            <a:r>
              <a:rPr lang="es-AR" sz="2000" spc="14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retirar</a:t>
            </a:r>
            <a:r>
              <a:rPr lang="es-AR" sz="2000" spc="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sobrepasar</a:t>
            </a:r>
            <a:r>
              <a:rPr lang="es-AR" sz="2000" spc="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spc="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enclavamiento </a:t>
            </a:r>
            <a:r>
              <a:rPr lang="es-AR" sz="2000" spc="-22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basar 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exhaustivo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análisis de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realizadas</a:t>
            </a:r>
            <a:r>
              <a:rPr lang="es-AR" sz="2000" spc="19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</a:t>
            </a:r>
            <a:r>
              <a:rPr lang="es-AR" sz="2000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concluir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es-AR" sz="2000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enclavamiento.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568">
              <a:lnSpc>
                <a:spcPts val="2300"/>
              </a:lnSpc>
              <a:spcBef>
                <a:spcPts val="435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383" marR="3810" indent="332423" algn="just">
              <a:lnSpc>
                <a:spcPts val="2300"/>
              </a:lnSpc>
              <a:spcBef>
                <a:spcPts val="1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469" y="592167"/>
            <a:ext cx="13106400" cy="1078436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350" dirty="0">
              <a:latin typeface="Arial Unicode MS"/>
              <a:cs typeface="Arial Unicode MS"/>
            </a:endParaRPr>
          </a:p>
          <a:p>
            <a:pPr marL="13335">
              <a:lnSpc>
                <a:spcPts val="2400"/>
              </a:lnSpc>
            </a:pPr>
            <a:r>
              <a:rPr sz="2000" b="1" spc="-94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sz="2000" b="1" spc="-56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94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7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-4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6235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000" b="1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b="1" spc="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sz="2000" b="1" spc="1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000" b="1" spc="2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b="1" spc="2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8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b="1" spc="4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permiten</a:t>
            </a:r>
            <a:r>
              <a:rPr sz="2000" b="1" spc="3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obtener</a:t>
            </a:r>
            <a:r>
              <a:rPr sz="2000" b="1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b="1" spc="3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interrupción</a:t>
            </a:r>
            <a:r>
              <a:rPr sz="2000" b="1" spc="2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</a:t>
            </a:r>
            <a:r>
              <a:rPr sz="2000" b="1" spc="5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1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-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000" b="1" spc="-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000" b="1" spc="-2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8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eléctrico.</a:t>
            </a:r>
            <a:r>
              <a:rPr sz="2000" b="1" spc="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sz="2000" b="1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diseñados</a:t>
            </a:r>
            <a:r>
              <a:rPr sz="2000" b="1" spc="6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b="1" spc="-6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construidos</a:t>
            </a:r>
            <a:r>
              <a:rPr sz="2000" b="1" spc="6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9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b="1" spc="-8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000" b="1" spc="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maniobrados</a:t>
            </a:r>
            <a:r>
              <a:rPr sz="2000" b="1" spc="5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z="2000" b="1" spc="10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carga.</a:t>
            </a:r>
            <a:r>
              <a:rPr sz="2000" b="1" spc="-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err="1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b="1" spc="11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n-US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5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sz="2000" b="1" spc="-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b="1" spc="-2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</a:t>
            </a:r>
            <a:r>
              <a:rPr sz="2000" b="1" spc="5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-8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abrir</a:t>
            </a:r>
            <a:r>
              <a:rPr sz="2000" b="1" spc="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9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b="1" spc="-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cerrar</a:t>
            </a:r>
            <a:r>
              <a:rPr sz="2000" b="1" spc="6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000" b="1" spc="7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8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seccionador,</a:t>
            </a:r>
            <a:r>
              <a:rPr sz="2000" b="1" spc="-3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sz="2000" b="1" spc="9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9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</a:t>
            </a:r>
            <a:r>
              <a:rPr sz="2000" b="1" spc="-7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</a:t>
            </a:r>
            <a:r>
              <a:rPr sz="2000" b="1" spc="7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previamente</a:t>
            </a:r>
            <a:r>
              <a:rPr sz="2000" b="1" spc="6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abierto</a:t>
            </a:r>
            <a:r>
              <a:rPr sz="2000" b="1" spc="7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b="1" spc="-24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respectivo</a:t>
            </a:r>
            <a:r>
              <a:rPr sz="2000" b="1" spc="-3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sz="2000" b="1" spc="-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b="1" spc="-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000" b="1" spc="-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8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asociado</a:t>
            </a:r>
            <a:r>
              <a:rPr sz="2000" b="1" spc="-8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marR="381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000" b="1" spc="-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b="1" spc="13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sz="2000" b="1" spc="-3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-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sz="2000" b="1" spc="-4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1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b="1" spc="-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000" b="1" spc="12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sólo</a:t>
            </a:r>
            <a:r>
              <a:rPr sz="2000" b="1" spc="127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b="1" spc="15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79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operarán</a:t>
            </a:r>
            <a:r>
              <a:rPr sz="2000" b="1" spc="-5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después</a:t>
            </a:r>
            <a:r>
              <a:rPr sz="2000" b="1" spc="127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-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9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comprobar</a:t>
            </a:r>
            <a:r>
              <a:rPr sz="2000" b="1" spc="-3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9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b="1" spc="-1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b="1" spc="-24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000" b="1" spc="-8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sz="2000" b="1" spc="-23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z="2000" b="1" spc="-26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6" dirty="0" err="1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spc="-56" dirty="0" smtClean="0">
              <a:solidFill>
                <a:srgbClr val="1010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>
              <a:lnSpc>
                <a:spcPts val="2400"/>
              </a:lnSpc>
              <a:spcBef>
                <a:spcPts val="476"/>
              </a:spcBef>
            </a:pPr>
            <a:r>
              <a:rPr lang="es-AR" sz="2000" b="1" spc="-7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endParaRPr lang="es-AR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9132" indent="-342900" algn="just">
              <a:lnSpc>
                <a:spcPts val="2400"/>
              </a:lnSpc>
              <a:spcBef>
                <a:spcPts val="420"/>
              </a:spcBef>
              <a:buFont typeface="Wingdings" panose="05000000000000000000" pitchFamily="2" charset="2"/>
              <a:buChar char="§"/>
            </a:pPr>
            <a:r>
              <a:rPr lang="es-AR" sz="2000" b="1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r>
              <a:rPr lang="es-AR" sz="2000" b="1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preciso</a:t>
            </a:r>
            <a:r>
              <a:rPr lang="es-AR" sz="2000" b="1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lang="es-AR" sz="2000" b="1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lang="es-AR" sz="2000" b="1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6755" marR="15240" indent="-342900" algn="just">
              <a:lnSpc>
                <a:spcPts val="2400"/>
              </a:lnSpc>
              <a:spcBef>
                <a:spcPts val="8"/>
              </a:spcBef>
              <a:buFont typeface="Wingdings" panose="05000000000000000000" pitchFamily="2" charset="2"/>
              <a:buChar char="§"/>
            </a:pP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b="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lang="es-AR" sz="2000" b="1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dotados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generalmente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AR" sz="2000" b="1" spc="12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actúan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automáticamente,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retirando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servicio, 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b="1" spc="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excede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2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6278" marR="10478" indent="-342900" algn="just">
              <a:lnSpc>
                <a:spcPts val="2400"/>
              </a:lnSpc>
              <a:buFont typeface="Wingdings" panose="05000000000000000000" pitchFamily="2" charset="2"/>
              <a:buChar char="§"/>
            </a:pP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mayoría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disponen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alarma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previa,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decir,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anuncian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antelación</a:t>
            </a:r>
            <a:r>
              <a:rPr lang="es-AR" sz="2000" b="1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s-AR" sz="2000" b="1" spc="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b="1" spc="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s-AR" sz="2000" b="1" spc="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instalación</a:t>
            </a:r>
            <a:r>
              <a:rPr lang="es-AR" sz="2000" b="1" spc="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s-AR" sz="2000" b="1" spc="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fuera</a:t>
            </a:r>
            <a:r>
              <a:rPr lang="es-AR" sz="2000" b="1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b="1" spc="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rango</a:t>
            </a:r>
            <a:r>
              <a:rPr lang="es-AR" sz="2000" b="1" spc="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  <a:r>
              <a:rPr lang="es-AR" sz="2000" b="1" spc="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1041" marR="7144" indent="-342900" algn="just">
              <a:lnSpc>
                <a:spcPts val="2400"/>
              </a:lnSpc>
              <a:spcBef>
                <a:spcPts val="30"/>
              </a:spcBef>
              <a:buFont typeface="Wingdings" panose="05000000000000000000" pitchFamily="2" charset="2"/>
              <a:buChar char="§"/>
            </a:pP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ejemplo,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temperatura,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sobrepresión,</a:t>
            </a:r>
            <a:r>
              <a:rPr lang="es-AR" sz="2000" b="1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r>
              <a:rPr lang="es-AR" sz="2000" b="1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opera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alarma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técnico,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obligación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000" b="1" spc="-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correctiva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evitar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daño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instalación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afectada.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aceptable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quede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espera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actúen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1041" indent="-342900" algn="just">
              <a:lnSpc>
                <a:spcPts val="2400"/>
              </a:lnSpc>
              <a:spcBef>
                <a:spcPts val="401"/>
              </a:spcBef>
              <a:buFont typeface="Wingdings" panose="05000000000000000000" pitchFamily="2" charset="2"/>
              <a:buChar char="§"/>
            </a:pPr>
            <a:r>
              <a:rPr lang="es-AR" sz="2000" b="1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b="1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AR" sz="2000" b="1" spc="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z="2000" b="1" spc="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tienen</a:t>
            </a:r>
            <a:r>
              <a:rPr lang="es-AR" sz="2000" b="1" spc="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alarma</a:t>
            </a:r>
            <a:r>
              <a:rPr lang="es-AR" sz="2000" b="1" spc="12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previa,</a:t>
            </a:r>
            <a:r>
              <a:rPr lang="es-AR" sz="2000" b="1" spc="19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2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z="2000" b="1" spc="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ocurre</a:t>
            </a:r>
            <a:r>
              <a:rPr lang="es-AR" sz="2000" b="1" spc="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b="1" spc="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AR" sz="2000" b="1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3899" marR="10953" indent="-342900" algn="just">
              <a:lnSpc>
                <a:spcPts val="2400"/>
              </a:lnSpc>
              <a:spcBef>
                <a:spcPts val="4"/>
              </a:spcBef>
              <a:buFont typeface="Wingdings" panose="05000000000000000000" pitchFamily="2" charset="2"/>
              <a:buChar char="§"/>
            </a:pPr>
            <a:r>
              <a:rPr lang="es-AR" sz="2000" b="1" spc="-64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distancia,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r>
              <a:rPr lang="es-AR" sz="2000" b="1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Actúan</a:t>
            </a:r>
            <a:r>
              <a:rPr lang="es-AR" sz="2000" b="1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inmediato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es-AR" sz="2000" b="1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anormalidad</a:t>
            </a:r>
            <a:r>
              <a:rPr lang="es-AR" sz="2000" b="1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falla.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estos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casos,</a:t>
            </a:r>
            <a:r>
              <a:rPr lang="es-AR" sz="2000" b="1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r>
              <a:rPr lang="es-AR" sz="2000" b="1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lang="es-AR" sz="2000" b="1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</a:t>
            </a: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opere</a:t>
            </a: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1041" marR="3810" indent="-342900" algn="just">
              <a:lnSpc>
                <a:spcPts val="2400"/>
              </a:lnSpc>
              <a:spcBef>
                <a:spcPts val="8"/>
              </a:spcBef>
              <a:buFont typeface="Wingdings" panose="05000000000000000000" pitchFamily="2" charset="2"/>
              <a:buChar char="§"/>
            </a:pP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desconectado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protecciones,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deberán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dejar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fuera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hasta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conocer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solucionar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spc="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2000" b="1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-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-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protección. 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exceptúan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</a:t>
            </a:r>
            <a:r>
              <a:rPr lang="es-AR" sz="2000" b="1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transmisión.</a:t>
            </a:r>
          </a:p>
          <a:p>
            <a:pPr marL="809625" marR="3810" lvl="1" indent="-342900">
              <a:lnSpc>
                <a:spcPts val="2400"/>
              </a:lnSpc>
              <a:spcBef>
                <a:spcPts val="113"/>
              </a:spcBef>
              <a:buFont typeface="Wingdings" panose="05000000000000000000" pitchFamily="2" charset="2"/>
              <a:buChar char="§"/>
            </a:pPr>
            <a:r>
              <a:rPr lang="es-AR" sz="2000" b="1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AR" sz="2000" b="1" spc="-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vez</a:t>
            </a:r>
            <a:r>
              <a:rPr lang="es-AR" sz="2000" b="1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conocida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hizo</a:t>
            </a:r>
            <a:r>
              <a:rPr lang="es-AR" sz="2000" b="1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protección,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podrá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decidir</a:t>
            </a:r>
            <a:r>
              <a:rPr lang="es-AR" sz="2000" b="1" spc="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b="1" spc="12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</a:t>
            </a:r>
            <a:r>
              <a:rPr lang="es-AR" sz="2000" b="1" spc="-24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AR"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energizado</a:t>
            </a:r>
            <a:r>
              <a:rPr lang="es-AR" sz="2000" b="1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nuevamente.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3911" lvl="1" indent="-342900">
              <a:lnSpc>
                <a:spcPts val="2400"/>
              </a:lnSpc>
              <a:spcBef>
                <a:spcPts val="288"/>
              </a:spcBef>
              <a:buFont typeface="Wingdings" panose="05000000000000000000" pitchFamily="2" charset="2"/>
              <a:buChar char="§"/>
            </a:pPr>
            <a:r>
              <a:rPr lang="es-AR" sz="2000" b="1" spc="-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b="1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determinar</a:t>
            </a:r>
            <a:r>
              <a:rPr lang="es-AR" sz="2000" b="1" spc="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lang="es-AR" sz="2000" b="1" spc="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lang="es-AR" sz="2000" b="1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b="1" spc="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</a:t>
            </a:r>
            <a:r>
              <a:rPr lang="es-AR" sz="2000" b="1" spc="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conocer</a:t>
            </a:r>
            <a:r>
              <a:rPr lang="es-AR" sz="2000" b="1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analizar</a:t>
            </a:r>
            <a:r>
              <a:rPr lang="es-AR" sz="2000" b="1" spc="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b="1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alarmas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0578" marR="6668" lvl="1" indent="-342900">
              <a:lnSpc>
                <a:spcPts val="2400"/>
              </a:lnSpc>
              <a:spcBef>
                <a:spcPts val="11"/>
              </a:spcBef>
              <a:buFont typeface="Wingdings" panose="05000000000000000000" pitchFamily="2" charset="2"/>
              <a:buChar char="§"/>
            </a:pP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operadas.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bloquear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inhabilitar</a:t>
            </a:r>
            <a:r>
              <a:rPr lang="es-AR" sz="2000" b="1" spc="13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b="1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</a:t>
            </a:r>
            <a:r>
              <a:rPr lang="es-AR" sz="2000" b="1" spc="9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b="1" spc="-24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</a:p>
          <a:p>
            <a:pPr marL="12859" marR="6668" indent="-2381">
              <a:lnSpc>
                <a:spcPts val="2400"/>
              </a:lnSpc>
              <a:spcBef>
                <a:spcPts val="11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>
              <a:lnSpc>
                <a:spcPts val="2400"/>
              </a:lnSpc>
              <a:spcBef>
                <a:spcPts val="488"/>
              </a:spcBef>
            </a:pPr>
            <a:r>
              <a:rPr lang="es-AR" sz="2000" b="1" spc="-64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  <a:r>
              <a:rPr lang="es-AR" sz="2000" b="1" spc="-9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relacionados</a:t>
            </a:r>
            <a:r>
              <a:rPr lang="es-AR" sz="2000" b="1" spc="-4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b="1" spc="-79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-49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endParaRPr lang="es-AR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>
              <a:lnSpc>
                <a:spcPts val="2400"/>
              </a:lnSpc>
              <a:spcBef>
                <a:spcPts val="431"/>
              </a:spcBef>
            </a:pPr>
            <a:r>
              <a:rPr lang="es-AR" sz="2000" b="1" spc="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b="1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AR" sz="2000" b="1" spc="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AR" sz="2000" b="1" spc="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b="1" spc="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comunicaciones,</a:t>
            </a:r>
            <a:r>
              <a:rPr lang="es-AR" sz="2000" b="1" spc="13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b="1" spc="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poseer</a:t>
            </a:r>
            <a:r>
              <a:rPr lang="es-AR" sz="2000" b="1" spc="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b="1" spc="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AR" sz="2000" b="1" spc="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eficaz</a:t>
            </a:r>
            <a:r>
              <a:rPr lang="es-AR" sz="2000" b="1" spc="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asertivo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b="1" spc="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cumplir</a:t>
            </a:r>
            <a:r>
              <a:rPr lang="es-AR" sz="2000" b="1" spc="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b="1" spc="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requerimientos</a:t>
            </a:r>
            <a:r>
              <a:rPr lang="es-AR"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necesarios</a:t>
            </a:r>
            <a:r>
              <a:rPr lang="es-AR" sz="2000" b="1" spc="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lang="es-AR" sz="2000" b="1" spc="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rápida,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concreta,</a:t>
            </a:r>
            <a:r>
              <a:rPr lang="es-AR" sz="2000" b="1" spc="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correcta </a:t>
            </a:r>
            <a:r>
              <a:rPr lang="es-AR" sz="2000" b="1" spc="-24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52" baseline="231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-28" baseline="231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oportuna</a:t>
            </a:r>
            <a:r>
              <a:rPr lang="es-AR"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1951" marR="3810" indent="-3810" algn="just">
              <a:lnSpc>
                <a:spcPts val="2400"/>
              </a:lnSpc>
              <a:spcBef>
                <a:spcPts val="8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1429">
              <a:lnSpc>
                <a:spcPts val="2400"/>
              </a:lnSpc>
            </a:pPr>
            <a:endParaRPr lang="en-US" sz="2000" b="1" spc="-56" dirty="0" smtClean="0">
              <a:solidFill>
                <a:srgbClr val="1010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1429">
              <a:lnSpc>
                <a:spcPts val="2400"/>
              </a:lnSpc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469" y="317500"/>
            <a:ext cx="12725400" cy="1078763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14764" algn="r">
              <a:spcBef>
                <a:spcPts val="75"/>
              </a:spcBef>
            </a:pPr>
            <a:r>
              <a:rPr sz="788" dirty="0">
                <a:solidFill>
                  <a:srgbClr val="181818"/>
                </a:solidFill>
                <a:latin typeface="Constantia"/>
                <a:cs typeface="Constantia"/>
              </a:rPr>
              <a:t>14</a:t>
            </a:r>
            <a:endParaRPr sz="788" dirty="0">
              <a:latin typeface="Constantia"/>
              <a:cs typeface="Constantia"/>
            </a:endParaRPr>
          </a:p>
          <a:p>
            <a:pPr marL="472916" lvl="1" algn="just">
              <a:lnSpc>
                <a:spcPts val="2400"/>
              </a:lnSpc>
              <a:tabLst>
                <a:tab pos="338138" algn="l"/>
              </a:tabLst>
            </a:pPr>
            <a:r>
              <a:rPr sz="2000" b="1" spc="-15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Comunicaciones</a:t>
            </a:r>
            <a:r>
              <a:rPr sz="2000" b="1" spc="-1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err="1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Operativas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5816" lvl="1" indent="-342900" algn="just">
              <a:lnSpc>
                <a:spcPts val="2400"/>
              </a:lnSpc>
              <a:buFont typeface="Arial" panose="020B0604020202020204" pitchFamily="34" charset="0"/>
              <a:buChar char="•"/>
              <a:tabLst>
                <a:tab pos="338138" algn="l"/>
              </a:tabLst>
            </a:pPr>
            <a:r>
              <a:rPr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comunicaciones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operativas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aquellas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comunicaciones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relacionadas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instrucciones,</a:t>
            </a:r>
            <a:r>
              <a:rPr sz="2000" spc="1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informaciones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eventos,</a:t>
            </a:r>
            <a:r>
              <a:rPr sz="2000" spc="1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sz="2000" spc="15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general,</a:t>
            </a:r>
            <a:r>
              <a:rPr sz="2000" spc="16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</a:t>
            </a:r>
            <a:r>
              <a:rPr sz="2000" spc="-2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15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US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4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corespondiente</a:t>
            </a:r>
            <a:r>
              <a:rPr lang="en-US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</a:t>
            </a:r>
            <a:r>
              <a:rPr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subestaciones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8658" marR="1236821" indent="-342900" algn="just">
              <a:lnSpc>
                <a:spcPts val="2400"/>
              </a:lnSpc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000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0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Comunicaciones</a:t>
            </a:r>
            <a:r>
              <a:rPr sz="2000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Operativo</a:t>
            </a:r>
            <a:r>
              <a:rPr sz="20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err="1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endParaRPr lang="en-US" sz="2000" spc="-45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5858" marR="1236821" lvl="1" indent="-342900" algn="just">
              <a:lnSpc>
                <a:spcPts val="2400"/>
              </a:lnSpc>
              <a:spcBef>
                <a:spcPts val="75"/>
              </a:spcBef>
              <a:buFont typeface="Courier New" panose="02070309020205020404" pitchFamily="49" charset="0"/>
              <a:buChar char="o"/>
            </a:pP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Radios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comunicaciones</a:t>
            </a:r>
            <a:r>
              <a:rPr lang="es-AR"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instalados</a:t>
            </a:r>
            <a:r>
              <a:rPr lang="es-AR"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sitios</a:t>
            </a:r>
            <a:r>
              <a:rPr lang="es-AR"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operativos. </a:t>
            </a:r>
            <a:r>
              <a:rPr lang="es-AR" sz="2000" spc="-23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145858" marR="1236821" lvl="1" indent="-342900" algn="just">
              <a:lnSpc>
                <a:spcPts val="2400"/>
              </a:lnSpc>
              <a:spcBef>
                <a:spcPts val="75"/>
              </a:spcBef>
              <a:buFont typeface="Courier New" panose="02070309020205020404" pitchFamily="49" charset="0"/>
              <a:buChar char="o"/>
            </a:pP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Canales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lang="es-AR"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teleprotección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7763" lvl="1" indent="-342900" algn="just">
              <a:lnSpc>
                <a:spcPts val="2400"/>
              </a:lnSpc>
              <a:spcBef>
                <a:spcPts val="409"/>
              </a:spcBef>
              <a:buFont typeface="Courier New" panose="02070309020205020404" pitchFamily="49" charset="0"/>
              <a:buChar char="o"/>
            </a:pP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Canales</a:t>
            </a:r>
            <a:r>
              <a:rPr lang="es-AR"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telefónico</a:t>
            </a:r>
            <a:r>
              <a:rPr lang="es-AR"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voz.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811" lvl="1" algn="just">
              <a:lnSpc>
                <a:spcPts val="2400"/>
              </a:lnSpc>
              <a:spcBef>
                <a:spcPts val="424"/>
              </a:spcBef>
              <a:tabLst>
                <a:tab pos="327660" algn="l"/>
                <a:tab pos="328136" algn="l"/>
              </a:tabLst>
            </a:pPr>
            <a:endParaRPr lang="es-AR" sz="2000" b="1" spc="-19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811" lvl="1" algn="just">
              <a:lnSpc>
                <a:spcPts val="2400"/>
              </a:lnSpc>
              <a:spcBef>
                <a:spcPts val="424"/>
              </a:spcBef>
              <a:tabLst>
                <a:tab pos="327660" algn="l"/>
                <a:tab pos="328136" algn="l"/>
              </a:tabLst>
            </a:pPr>
            <a:r>
              <a:rPr lang="es-AR" sz="2000" b="1" spc="-19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  <a:r>
              <a:rPr lang="es-AR" sz="2000" b="1" spc="8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relacionados</a:t>
            </a:r>
            <a:r>
              <a:rPr lang="es-AR" sz="2000" b="1" spc="8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b="1" spc="-19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26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intervención</a:t>
            </a:r>
            <a:r>
              <a:rPr lang="es-AR" sz="2000" b="1" spc="23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9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endParaRPr lang="es-AR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0535" lvl="3" algn="just">
              <a:lnSpc>
                <a:spcPts val="2400"/>
              </a:lnSpc>
              <a:spcBef>
                <a:spcPts val="454"/>
              </a:spcBef>
              <a:tabLst>
                <a:tab pos="343376" algn="l"/>
                <a:tab pos="343853" algn="l"/>
              </a:tabLst>
            </a:pPr>
            <a:r>
              <a:rPr lang="es-AR" sz="2000" b="1" spc="-1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Principios </a:t>
            </a:r>
            <a:r>
              <a:rPr lang="es-AR" sz="2000" b="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básicos </a:t>
            </a:r>
            <a:r>
              <a:rPr lang="es-AR" sz="2000" b="1" spc="-4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b="1" spc="-4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intervenir</a:t>
            </a:r>
            <a:r>
              <a:rPr lang="es-AR" sz="2000" b="1" spc="-1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b="1" spc="-34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b="1" spc="-1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endPara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0518" marR="11430" indent="-320993" algn="just">
              <a:lnSpc>
                <a:spcPts val="2400"/>
              </a:lnSpc>
              <a:spcBef>
                <a:spcPts val="34"/>
              </a:spcBef>
              <a:buAutoNum type="alphaLcParenR"/>
              <a:tabLst>
                <a:tab pos="325755" algn="l"/>
              </a:tabLst>
            </a:pP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</a:t>
            </a:r>
            <a:r>
              <a:rPr lang="es-AR" sz="2000" b="1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instalados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Subestación,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están 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 </a:t>
            </a:r>
            <a:r>
              <a:rPr lang="es-AR" sz="2000" b="1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 del </a:t>
            </a:r>
            <a:r>
              <a:rPr lang="es-AR" sz="2000" b="1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lang="es-AR" sz="2000" b="1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operación.</a:t>
            </a:r>
            <a:endParaRPr lang="es-A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7184" marR="9049" indent="-318135" algn="just">
              <a:lnSpc>
                <a:spcPts val="2400"/>
              </a:lnSpc>
              <a:buAutoNum type="alphaLcParenR"/>
              <a:tabLst>
                <a:tab pos="330041" algn="l"/>
              </a:tabLst>
            </a:pPr>
            <a:r>
              <a:rPr lang="es-AR" sz="2000" b="1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b="1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</a:t>
            </a:r>
            <a:r>
              <a:rPr lang="es-AR" sz="2000" b="1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requieran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intervenir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equipo,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deberán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contar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autorización</a:t>
            </a:r>
            <a:r>
              <a:rPr lang="es-AR" sz="2000" b="1" spc="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8136" marR="10478" indent="-316706" algn="just">
              <a:lnSpc>
                <a:spcPts val="2400"/>
              </a:lnSpc>
              <a:spcBef>
                <a:spcPts val="8"/>
              </a:spcBef>
              <a:buAutoNum type="alphaLcParenR"/>
              <a:tabLst>
                <a:tab pos="327184" algn="l"/>
              </a:tabLst>
            </a:pP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 </a:t>
            </a:r>
            <a:r>
              <a:rPr lang="es-AR"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cumplir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seguridad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exigidas,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mantenimientos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equipos.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AR" sz="2000" spc="15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lang="es-AR" sz="2000" spc="15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cumplido</a:t>
            </a:r>
            <a:r>
              <a:rPr lang="es-AR" sz="2000" spc="17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AR" sz="2000" spc="172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requisito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autoriza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trabajos</a:t>
            </a:r>
            <a:r>
              <a:rPr lang="es-AR"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dich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8136" marR="7144" indent="-313373" algn="just">
              <a:lnSpc>
                <a:spcPts val="2400"/>
              </a:lnSpc>
              <a:buAutoNum type="alphaLcParenR"/>
              <a:tabLst>
                <a:tab pos="329565" algn="l"/>
              </a:tabLst>
            </a:pP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2000" spc="15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lang="es-AR" sz="2000" spc="172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s-AR" sz="2000" spc="13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zona,</a:t>
            </a:r>
            <a:r>
              <a:rPr lang="es-AR" sz="2000" spc="127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realizando 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señalización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AR" sz="2000" spc="15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consiguiente</a:t>
            </a:r>
            <a:r>
              <a:rPr lang="es-AR" sz="2000" spc="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aplicar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</a:t>
            </a:r>
            <a:r>
              <a:rPr lang="es-AR"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intervenir</a:t>
            </a:r>
            <a:r>
              <a:rPr lang="es-AR" sz="2000" spc="-7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1949" algn="just">
              <a:lnSpc>
                <a:spcPts val="2400"/>
              </a:lnSpc>
              <a:spcBef>
                <a:spcPts val="409"/>
              </a:spcBef>
            </a:pPr>
            <a:r>
              <a:rPr lang="es-AR"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s-AR" sz="2000" spc="-1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5757" algn="just">
              <a:lnSpc>
                <a:spcPts val="2400"/>
              </a:lnSpc>
              <a:spcBef>
                <a:spcPts val="439"/>
              </a:spcBef>
            </a:pP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ausencia</a:t>
            </a:r>
            <a:r>
              <a:rPr lang="es-AR" sz="2000" spc="-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0044" marR="1511617" indent="1905" algn="just">
              <a:lnSpc>
                <a:spcPts val="2400"/>
              </a:lnSpc>
              <a:spcBef>
                <a:spcPts val="116"/>
              </a:spcBef>
            </a:pP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Enclavamientos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bloqueos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tarjeta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</a:t>
            </a:r>
            <a:r>
              <a:rPr lang="es-AR" sz="2000" spc="-24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lang="es-AR" sz="2000" spc="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806" algn="just">
              <a:lnSpc>
                <a:spcPts val="2400"/>
              </a:lnSpc>
              <a:spcBef>
                <a:spcPts val="311"/>
              </a:spcBef>
            </a:pP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Delimitación</a:t>
            </a:r>
            <a:r>
              <a:rPr lang="es-AR"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s-AR" sz="2000" spc="-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2423" marR="3810" indent="-317659" algn="just">
              <a:lnSpc>
                <a:spcPts val="2400"/>
              </a:lnSpc>
              <a:spcBef>
                <a:spcPts val="15"/>
              </a:spcBef>
              <a:buAutoNum type="alphaLcParenR" startAt="5"/>
              <a:tabLst>
                <a:tab pos="330041" algn="l"/>
              </a:tabLst>
            </a:pP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8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subestación,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debe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mantener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preocupación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personas,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172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1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servicio.</a:t>
            </a:r>
          </a:p>
          <a:p>
            <a:pPr marL="9525" marR="3810" indent="4763" algn="just">
              <a:lnSpc>
                <a:spcPts val="2400"/>
              </a:lnSpc>
              <a:spcBef>
                <a:spcPts val="75"/>
              </a:spcBef>
            </a:pPr>
            <a:r>
              <a:rPr lang="es-AR" sz="2000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personas</a:t>
            </a:r>
            <a:r>
              <a:rPr lang="es-AR" sz="2000" spc="1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13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ingresen</a:t>
            </a:r>
            <a:r>
              <a:rPr lang="es-AR" sz="2000" spc="12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6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deberán</a:t>
            </a:r>
            <a:r>
              <a:rPr lang="es-AR" sz="2000" spc="13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portar</a:t>
            </a:r>
            <a:r>
              <a:rPr lang="es-AR" sz="2000" spc="13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6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implementos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AR" sz="2000" spc="-24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lang="es-AR"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mínimo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z="2000" spc="-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5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casco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guante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6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botas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dieléctricas.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630" lvl="1" algn="just">
              <a:lnSpc>
                <a:spcPts val="2400"/>
              </a:lnSpc>
              <a:spcBef>
                <a:spcPts val="424"/>
              </a:spcBef>
              <a:tabLst>
                <a:tab pos="322421" algn="l"/>
              </a:tabLst>
            </a:pPr>
            <a:r>
              <a:rPr lang="es-AR" sz="2000" b="1" spc="-1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  <a:r>
              <a:rPr lang="es-AR" sz="2000" b="1" spc="-1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relacionados</a:t>
            </a:r>
            <a:r>
              <a:rPr lang="es-AR" sz="2000" b="1" spc="1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2000" b="1" spc="-23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elaboración</a:t>
            </a:r>
            <a:r>
              <a:rPr lang="es-AR" sz="2000" b="1" spc="-1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23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Bitácora</a:t>
            </a:r>
            <a:r>
              <a:rPr lang="es-AR" sz="2000" b="1" spc="-8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4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b="1" spc="8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9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subestación.</a:t>
            </a:r>
            <a:endPara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853" marR="7144" indent="-342900" algn="just">
              <a:lnSpc>
                <a:spcPts val="2400"/>
              </a:lnSpc>
              <a:spcBef>
                <a:spcPts val="34"/>
              </a:spcBef>
              <a:buFont typeface="Arial" panose="020B0604020202020204" pitchFamily="34" charset="0"/>
              <a:buChar char="•"/>
            </a:pPr>
            <a:r>
              <a:rPr lang="es-AR" sz="2000" b="1" spc="-5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bitácora </a:t>
            </a:r>
            <a:r>
              <a:rPr lang="es-AR" sz="2000" b="1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2000" b="1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libro </a:t>
            </a:r>
            <a:r>
              <a:rPr lang="es-AR" sz="2000" b="1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b="1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b="1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b="1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 </a:t>
            </a:r>
            <a:r>
              <a:rPr lang="es-AR" sz="2000" b="1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forma clara,</a:t>
            </a:r>
            <a:r>
              <a:rPr lang="es-AR" sz="2000" b="1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detallada </a:t>
            </a:r>
            <a:r>
              <a:rPr lang="es-AR" sz="2000" b="1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precisa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concerniente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15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genere</a:t>
            </a:r>
            <a:r>
              <a:rPr lang="es-AR" sz="2000" spc="15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AR" sz="2000" spc="176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orden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directa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apertura 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seccionadores,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interruptores</a:t>
            </a:r>
            <a:r>
              <a:rPr lang="es-AR" sz="2000" spc="-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z="2000" spc="-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9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subestación.</a:t>
            </a:r>
          </a:p>
          <a:p>
            <a:pPr marL="353853" marR="7144" indent="-342900" algn="just">
              <a:lnSpc>
                <a:spcPts val="2400"/>
              </a:lnSpc>
              <a:spcBef>
                <a:spcPts val="34"/>
              </a:spcBef>
              <a:buFont typeface="Arial" panose="020B0604020202020204" pitchFamily="34" charset="0"/>
              <a:buChar char="•"/>
            </a:pPr>
            <a:r>
              <a:rPr lang="es-AR" sz="2000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</a:t>
            </a:r>
            <a:r>
              <a:rPr lang="es-AR" sz="2000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corresponde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conjunto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hojas debidamente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foliada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empastada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numerada;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ningún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se podrán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anexar otro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hojas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contenga información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operativa.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2423" marR="3810" indent="-317659" algn="just">
              <a:lnSpc>
                <a:spcPts val="2400"/>
              </a:lnSpc>
              <a:spcBef>
                <a:spcPts val="15"/>
              </a:spcBef>
              <a:buAutoNum type="alphaLcParenR" startAt="5"/>
              <a:tabLst>
                <a:tab pos="330041" algn="l"/>
              </a:tabLst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3" algn="just">
              <a:lnSpc>
                <a:spcPts val="2400"/>
              </a:lnSpc>
              <a:spcBef>
                <a:spcPts val="353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6869" y="241300"/>
            <a:ext cx="13411200" cy="1078179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67201" lvl="1">
              <a:lnSpc>
                <a:spcPts val="2300"/>
              </a:lnSpc>
              <a:spcBef>
                <a:spcPts val="458"/>
              </a:spcBef>
              <a:tabLst>
                <a:tab pos="336709" algn="l"/>
              </a:tabLst>
            </a:pPr>
            <a:r>
              <a:rPr sz="2000" b="1" spc="-2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</a:t>
            </a:r>
            <a:r>
              <a:rPr sz="2000" b="1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</a:t>
            </a:r>
            <a:r>
              <a:rPr sz="2000" b="1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b="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sz="2000" b="1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marR="3810" lvl="1" indent="-342900">
              <a:lnSpc>
                <a:spcPts val="2300"/>
              </a:lnSpc>
              <a:spcBef>
                <a:spcPts val="4"/>
              </a:spcBef>
              <a:buFont typeface="Arial" panose="020B0604020202020204" pitchFamily="34" charset="0"/>
              <a:buChar char="•"/>
            </a:pP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</a:t>
            </a:r>
            <a:r>
              <a:rPr sz="2000" spc="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9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sz="2000" b="1" spc="6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b="1" spc="8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pueda</a:t>
            </a:r>
            <a:r>
              <a:rPr sz="2000" b="1" spc="90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000" b="1" spc="9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usada</a:t>
            </a:r>
            <a:r>
              <a:rPr sz="2000" b="1" spc="7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b="1" spc="6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aclarar</a:t>
            </a:r>
            <a:r>
              <a:rPr sz="2000" b="1" spc="8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b="1" spc="7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sz="2000" b="1" spc="9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6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b="1" spc="8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lla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spc="15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spc="150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6725" marR="3810" lvl="1">
              <a:lnSpc>
                <a:spcPts val="2300"/>
              </a:lnSpc>
              <a:spcBef>
                <a:spcPts val="4"/>
              </a:spcBef>
            </a:pPr>
            <a:r>
              <a:rPr lang="en-US" sz="2000" spc="15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15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sz="2000" spc="-4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3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2000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registrada</a:t>
            </a:r>
            <a:r>
              <a:rPr sz="2000"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bitácora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41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324803">
              <a:lnSpc>
                <a:spcPts val="2300"/>
              </a:lnSpc>
              <a:spcBef>
                <a:spcPts val="4"/>
              </a:spcBef>
            </a:pPr>
            <a:endParaRPr lang="en-US" sz="2000" spc="-41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338" marR="1774508" lvl="1" indent="-338138">
              <a:lnSpc>
                <a:spcPts val="2300"/>
              </a:lnSpc>
              <a:spcBef>
                <a:spcPts val="60"/>
              </a:spcBef>
            </a:pP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</a:t>
            </a:r>
            <a:r>
              <a:rPr lang="es-AR" sz="2000" b="1" spc="19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lang="es-AR" sz="2000" b="1" spc="20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 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marR="1774508" lvl="1" indent="-342900">
              <a:lnSpc>
                <a:spcPts val="23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r>
              <a:rPr lang="es-AR" sz="2000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marR="1774508" lvl="1" indent="-342900">
              <a:lnSpc>
                <a:spcPts val="23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endParaRPr lang="es-AR" sz="2000" spc="-240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marR="1774508" lvl="1" indent="-342900">
              <a:lnSpc>
                <a:spcPts val="23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Movimiento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cambiadore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tomas.</a:t>
            </a:r>
          </a:p>
          <a:p>
            <a:pPr marL="800100" marR="1774508" lvl="1" indent="-342900">
              <a:lnSpc>
                <a:spcPts val="23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marR="1774508" lvl="1" indent="-342900">
              <a:lnSpc>
                <a:spcPts val="23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s-AR" sz="2000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ajuste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protección.</a:t>
            </a:r>
            <a:r>
              <a:rPr lang="es-AR" sz="2000" spc="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Indicando</a:t>
            </a:r>
            <a:r>
              <a:rPr lang="es-AR" sz="2000" spc="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circuito,</a:t>
            </a:r>
            <a:r>
              <a:rPr lang="es-AR" sz="2000" spc="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indicando</a:t>
            </a:r>
            <a:r>
              <a:rPr lang="es-AR" sz="2000" spc="21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modificación.</a:t>
            </a:r>
          </a:p>
          <a:p>
            <a:pPr marL="800100" marR="1774508" lvl="1" indent="-342900">
              <a:lnSpc>
                <a:spcPts val="23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6275" indent="-342900">
              <a:lnSpc>
                <a:spcPts val="2300"/>
              </a:lnSpc>
              <a:spcBef>
                <a:spcPts val="428"/>
              </a:spcBef>
              <a:buFont typeface="Arial" panose="020B0604020202020204" pitchFamily="34" charset="0"/>
              <a:buChar char="•"/>
            </a:pP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Frecuencia.</a:t>
            </a:r>
          </a:p>
          <a:p>
            <a:pPr marL="676275" indent="-342900">
              <a:lnSpc>
                <a:spcPts val="2300"/>
              </a:lnSpc>
              <a:spcBef>
                <a:spcPts val="428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0561" marR="1730216" indent="-342900">
              <a:lnSpc>
                <a:spcPts val="2300"/>
              </a:lnSpc>
              <a:spcBef>
                <a:spcPts val="101"/>
              </a:spcBef>
              <a:buFont typeface="Arial" panose="020B0604020202020204" pitchFamily="34" charset="0"/>
              <a:buChar char="•"/>
            </a:pP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Disparo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señalización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asociada  </a:t>
            </a:r>
            <a:r>
              <a:rPr lang="es-AR" sz="2000" spc="-38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lndisponibilida</a:t>
            </a:r>
            <a:r>
              <a:rPr lang="es-AR" sz="2000" spc="-41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</a:p>
          <a:p>
            <a:pPr marL="680561" marR="1730216" indent="-342900">
              <a:lnSpc>
                <a:spcPts val="2300"/>
              </a:lnSpc>
              <a:spcBef>
                <a:spcPts val="101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0561" indent="-342900">
              <a:lnSpc>
                <a:spcPts val="2300"/>
              </a:lnSpc>
              <a:spcBef>
                <a:spcPts val="289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topológicos</a:t>
            </a:r>
          </a:p>
          <a:p>
            <a:pPr marL="680561" indent="-342900">
              <a:lnSpc>
                <a:spcPts val="2300"/>
              </a:lnSpc>
              <a:spcBef>
                <a:spcPts val="289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0561" indent="-342900">
              <a:lnSpc>
                <a:spcPts val="2300"/>
              </a:lnSpc>
              <a:spcBef>
                <a:spcPts val="428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operativo</a:t>
            </a:r>
          </a:p>
          <a:p>
            <a:pPr marL="680561" indent="-342900">
              <a:lnSpc>
                <a:spcPts val="2300"/>
              </a:lnSpc>
              <a:spcBef>
                <a:spcPts val="428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466" marR="8573" indent="-342900" algn="just">
              <a:lnSpc>
                <a:spcPts val="2300"/>
              </a:lnSpc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bitácora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almacenados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 y son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exclusivamente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sala.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anotarán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incidentes y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eventos,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8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serviran</a:t>
            </a:r>
            <a:r>
              <a:rPr lang="es-AR" sz="2000" spc="18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</a:t>
            </a:r>
            <a:r>
              <a:rPr lang="es-AR" sz="2000" spc="18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llevar</a:t>
            </a:r>
            <a:r>
              <a:rPr lang="es-AR" sz="2000" spc="18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podrá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servir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AR" sz="2000" spc="-4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almacen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proyecciones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futuro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desiciones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2466" marR="8573" indent="-342900" algn="just">
              <a:lnSpc>
                <a:spcPts val="2300"/>
              </a:lnSpc>
              <a:spcBef>
                <a:spcPts val="41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8657" marR="3810" indent="-342900" algn="just">
              <a:lnSpc>
                <a:spcPts val="2300"/>
              </a:lnSpc>
              <a:spcBef>
                <a:spcPts val="56"/>
              </a:spcBef>
              <a:buFont typeface="Arial" panose="020B0604020202020204" pitchFamily="34" charset="0"/>
              <a:buChar char="•"/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 estandarizarse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relación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habilitado y autorizado para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efectuar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llevar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bitácoras.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deberá estar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calificado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tanto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administrativo,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optimización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trabajo</a:t>
            </a:r>
            <a:r>
              <a:rPr lang="es-AR" sz="2000" spc="172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bitácoras.</a:t>
            </a:r>
          </a:p>
          <a:p>
            <a:pPr marL="688657" marR="3810" indent="-342900" algn="just">
              <a:lnSpc>
                <a:spcPts val="2300"/>
              </a:lnSpc>
              <a:spcBef>
                <a:spcPts val="56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9610" marR="3810" indent="-342900" algn="just">
              <a:lnSpc>
                <a:spcPts val="2300"/>
              </a:lnSpc>
              <a:spcBef>
                <a:spcPts val="49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coordinaciones entre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Eléctrica </a:t>
            </a:r>
            <a:r>
              <a:rPr lang="es-AR" sz="2000" b="1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dinámica.</a:t>
            </a:r>
            <a:r>
              <a:rPr lang="es-AR" sz="2000" spc="15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previsto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anticipación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programados,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siendo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real.</a:t>
            </a:r>
          </a:p>
          <a:p>
            <a:pPr marL="689610" marR="3810" indent="-342900" algn="just">
              <a:lnSpc>
                <a:spcPts val="2300"/>
              </a:lnSpc>
              <a:spcBef>
                <a:spcPts val="49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1991" marR="5239" indent="-342900" algn="just">
              <a:lnSpc>
                <a:spcPts val="2300"/>
              </a:lnSpc>
              <a:spcBef>
                <a:spcPts val="68"/>
              </a:spcBef>
              <a:buFont typeface="Arial" panose="020B0604020202020204" pitchFamily="34" charset="0"/>
              <a:buChar char="•"/>
            </a:pPr>
            <a:r>
              <a:rPr lang="es-AR"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programas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mantenimiento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preventivo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correctivo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15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</a:t>
            </a:r>
            <a:r>
              <a:rPr lang="es-AR" sz="2000" spc="16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18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usuario,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deben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contener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consignas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operativas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72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manuales</a:t>
            </a:r>
            <a:r>
              <a:rPr lang="es-AR" sz="2000" spc="15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z="2000" spc="16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4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patio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indicadas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marR="3810" indent="-342900">
              <a:lnSpc>
                <a:spcPts val="2300"/>
              </a:lnSpc>
              <a:spcBef>
                <a:spcPts val="4"/>
              </a:spcBef>
              <a:buFont typeface="Arial" panose="020B0604020202020204" pitchFamily="34" charset="0"/>
              <a:buChar char="•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0269" y="359322"/>
            <a:ext cx="12725400" cy="10744446"/>
          </a:xfrm>
          <a:prstGeom prst="rect">
            <a:avLst/>
          </a:prstGeom>
        </p:spPr>
        <p:txBody>
          <a:bodyPr vert="horz" wrap="square" lIns="0" tIns="61435" rIns="0" bIns="0" rtlCol="0">
            <a:spAutoFit/>
          </a:bodyPr>
          <a:lstStyle/>
          <a:p>
            <a:pPr marR="9049">
              <a:lnSpc>
                <a:spcPts val="2400"/>
              </a:lnSpc>
              <a:spcBef>
                <a:spcPts val="413"/>
              </a:spcBef>
            </a:pPr>
            <a:r>
              <a:rPr lang="en-US" sz="2800" b="1" spc="-4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sz="2800" b="1" spc="-41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CONSIGNAS</a:t>
            </a:r>
            <a:r>
              <a:rPr sz="2800" b="1" spc="-15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60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RUTINARIAS</a:t>
            </a:r>
            <a:r>
              <a:rPr sz="2800" b="1" spc="23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34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8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3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SUPERVISIÓN</a:t>
            </a:r>
            <a:r>
              <a:rPr sz="2800" b="1" spc="-45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8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b="1" spc="-38" dirty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26" dirty="0" smtClean="0">
                <a:solidFill>
                  <a:srgbClr val="131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9049" indent="-342900" algn="just">
              <a:lnSpc>
                <a:spcPts val="2300"/>
              </a:lnSpc>
              <a:spcBef>
                <a:spcPts val="413"/>
              </a:spcBef>
              <a:buFont typeface="Arial" panose="020B0604020202020204" pitchFamily="34" charset="0"/>
              <a:buChar char="•"/>
            </a:pPr>
            <a:r>
              <a:rPr sz="2000" spc="-6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subestación, deberá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ejecutar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sz="2000" spc="-41" dirty="0" err="1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spc="-38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9049" algn="just">
              <a:lnSpc>
                <a:spcPts val="2300"/>
              </a:lnSpc>
              <a:spcBef>
                <a:spcPts val="413"/>
              </a:spcBef>
            </a:pP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18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sz="2000" spc="16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determinados</a:t>
            </a:r>
            <a:r>
              <a:rPr sz="2000" spc="17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procedimientos</a:t>
            </a:r>
            <a:r>
              <a:rPr sz="2000" spc="17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2000" spc="-45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9049" algn="just">
              <a:lnSpc>
                <a:spcPts val="2300"/>
              </a:lnSpc>
              <a:spcBef>
                <a:spcPts val="413"/>
              </a:spcBef>
            </a:pPr>
            <a:r>
              <a:rPr sz="2000" spc="-41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ningún </a:t>
            </a:r>
            <a:r>
              <a:rPr sz="2000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podrá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reparación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calibración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equipos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err="1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autorización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spc="-8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9049" algn="just">
              <a:lnSpc>
                <a:spcPts val="2300"/>
              </a:lnSpc>
              <a:spcBef>
                <a:spcPts val="413"/>
              </a:spcBef>
            </a:pPr>
            <a:r>
              <a:rPr sz="2000" spc="-3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spc="-3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ingeniero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</a:t>
            </a:r>
            <a:r>
              <a:rPr sz="2000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48" lvl="1">
              <a:lnSpc>
                <a:spcPts val="2300"/>
              </a:lnSpc>
              <a:spcBef>
                <a:spcPts val="386"/>
              </a:spcBef>
              <a:tabLst>
                <a:tab pos="324326" algn="l"/>
                <a:tab pos="324803" algn="l"/>
              </a:tabLst>
            </a:pPr>
            <a:r>
              <a:rPr sz="2000" b="1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</a:t>
            </a:r>
            <a:r>
              <a:rPr sz="2000" b="1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</a:t>
            </a:r>
            <a:r>
              <a:rPr sz="2000" b="1" spc="-1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isió</a:t>
            </a:r>
            <a:r>
              <a:rPr sz="2000" b="1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b="1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-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sz="2000" b="1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b="1" spc="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Auxiliares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marR="10478" indent="-342900" algn="just">
              <a:lnSpc>
                <a:spcPts val="2300"/>
              </a:lnSpc>
              <a:spcBef>
                <a:spcPts val="19"/>
              </a:spcBef>
              <a:buFont typeface="Arial" panose="020B0604020202020204" pitchFamily="34" charset="0"/>
              <a:buChar char="•"/>
            </a:pPr>
            <a:r>
              <a:rPr sz="2000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 auxiliares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subestación </a:t>
            </a:r>
            <a:r>
              <a:rPr sz="2000" spc="-6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sz="2000" spc="-6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BACK,</a:t>
            </a:r>
            <a:r>
              <a:rPr sz="2000" spc="-6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compuestos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listados</a:t>
            </a:r>
            <a:r>
              <a:rPr sz="2000" spc="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continuación</a:t>
            </a:r>
            <a:r>
              <a:rPr sz="200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supervisión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respectiva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err="1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recomendada</a:t>
            </a:r>
            <a:r>
              <a:rPr sz="2000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45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marR="10478" indent="-342900" algn="just">
              <a:lnSpc>
                <a:spcPts val="2300"/>
              </a:lnSpc>
              <a:spcBef>
                <a:spcPts val="19"/>
              </a:spcBef>
              <a:buFont typeface="Arial" panose="020B0604020202020204" pitchFamily="34" charset="0"/>
              <a:buChar char="•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4" lvl="2">
              <a:lnSpc>
                <a:spcPts val="2300"/>
              </a:lnSpc>
              <a:spcBef>
                <a:spcPts val="382"/>
              </a:spcBef>
              <a:tabLst>
                <a:tab pos="352901" algn="l"/>
              </a:tabLst>
            </a:pPr>
            <a:r>
              <a:rPr sz="2000" b="1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</a:t>
            </a:r>
            <a:r>
              <a:rPr sz="2000" b="1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b="1" spc="-1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baterías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9569" marR="12383" indent="-342900" algn="just">
              <a:lnSpc>
                <a:spcPts val="2300"/>
              </a:lnSpc>
              <a:spcBef>
                <a:spcPts val="109"/>
              </a:spcBef>
              <a:buFont typeface="Arial" panose="020B0604020202020204" pitchFamily="34" charset="0"/>
              <a:buChar char="•"/>
            </a:pP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constituido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celdas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electroquímicas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almacena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b="1" spc="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eléctrica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000" spc="1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continúa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616" marR="7620" indent="-342900" algn="just">
              <a:lnSpc>
                <a:spcPts val="2300"/>
              </a:lnSpc>
              <a:spcBef>
                <a:spcPts val="4"/>
              </a:spcBef>
              <a:buFont typeface="Arial" panose="020B0604020202020204" pitchFamily="34" charset="0"/>
              <a:buChar char="•"/>
            </a:pP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compuesto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baterías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sus bornes </a:t>
            </a:r>
            <a:r>
              <a:rPr sz="2000" b="1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puentes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interconexión.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se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trabajando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03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baterías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conectadas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paralelo,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2000" spc="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</a:t>
            </a:r>
            <a:r>
              <a:rPr sz="2000" spc="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7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6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000" spc="-172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baterías</a:t>
            </a:r>
            <a:r>
              <a:rPr sz="2000" spc="1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enseriadas;</a:t>
            </a:r>
            <a:r>
              <a:rPr sz="2000" spc="7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modo</a:t>
            </a:r>
            <a:r>
              <a:rPr sz="2000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</a:t>
            </a:r>
            <a:r>
              <a:rPr sz="2000" spc="-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salida</a:t>
            </a:r>
            <a:r>
              <a:rPr sz="2000" spc="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00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err="1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bornes</a:t>
            </a:r>
            <a:r>
              <a:rPr sz="2000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125VDC</a:t>
            </a:r>
            <a:r>
              <a:rPr sz="2000" spc="-64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64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716" marR="7620" indent="5239" algn="just">
              <a:lnSpc>
                <a:spcPts val="2300"/>
              </a:lnSpc>
              <a:spcBef>
                <a:spcPts val="4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lvl="2">
              <a:lnSpc>
                <a:spcPts val="2300"/>
              </a:lnSpc>
              <a:spcBef>
                <a:spcPts val="382"/>
              </a:spcBef>
              <a:tabLst>
                <a:tab pos="353378" algn="l"/>
              </a:tabLst>
            </a:pPr>
            <a:r>
              <a:rPr sz="2000" b="1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Cargador</a:t>
            </a:r>
            <a:r>
              <a:rPr sz="2000" b="1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</a:t>
            </a:r>
            <a:r>
              <a:rPr sz="2000" b="1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b="1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b="1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rectificador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marR="3810" indent="-342900" algn="just">
              <a:lnSpc>
                <a:spcPts val="2300"/>
              </a:lnSpc>
              <a:spcBef>
                <a:spcPts val="19"/>
              </a:spcBef>
              <a:buFont typeface="Arial" panose="020B0604020202020204" pitchFamily="34" charset="0"/>
              <a:buChar char="•"/>
            </a:pP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encarga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suministrar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simultánea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bancos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baterías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equipos que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alimentan con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continua.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cargador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baterías</a:t>
            </a:r>
            <a:r>
              <a:rPr sz="2000" spc="19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125</a:t>
            </a:r>
            <a:r>
              <a:rPr sz="2000" spc="11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000" spc="16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OC, </a:t>
            </a:r>
            <a:r>
              <a:rPr sz="2000" spc="-9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usado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control,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protecciones </a:t>
            </a:r>
            <a:r>
              <a:rPr sz="2000" b="1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dentro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subestación.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000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subestación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sz="2000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z="2000" spc="18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ningún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tipo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equipo,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podrá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efectuar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mismo,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chequeo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fusibles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señalización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(que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encuentren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fundidos),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tiristores</a:t>
            </a:r>
            <a:r>
              <a:rPr sz="2000" spc="18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(que</a:t>
            </a:r>
            <a:r>
              <a:rPr sz="2000" spc="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estén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quemados)</a:t>
            </a:r>
            <a:r>
              <a:rPr sz="2000" spc="16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tarjetas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z="2000" spc="1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(que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estén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buen</a:t>
            </a:r>
            <a:r>
              <a:rPr sz="2000" spc="-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sz="2000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</a:t>
            </a:r>
            <a:r>
              <a:rPr sz="2000" spc="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insertadas</a:t>
            </a:r>
            <a:r>
              <a:rPr sz="2000" spc="1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sz="200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ranura</a:t>
            </a:r>
            <a:r>
              <a:rPr sz="2000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err="1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respectiva</a:t>
            </a:r>
            <a:r>
              <a:rPr sz="2000" spc="-38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000" spc="-38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0" marR="3810" indent="327184" algn="just">
              <a:lnSpc>
                <a:spcPts val="2300"/>
              </a:lnSpc>
              <a:spcBef>
                <a:spcPts val="19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384" lvl="2">
              <a:lnSpc>
                <a:spcPts val="2300"/>
              </a:lnSpc>
              <a:spcBef>
                <a:spcPts val="382"/>
              </a:spcBef>
              <a:tabLst>
                <a:tab pos="361950" algn="l"/>
              </a:tabLst>
            </a:pPr>
            <a:r>
              <a:rPr sz="2000" b="1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</a:t>
            </a:r>
            <a:r>
              <a:rPr sz="2000" b="1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000" b="1" spc="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sz="2000" b="1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b="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000" b="1" spc="-2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b="1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0046" marR="9049" indent="-342900" algn="just">
              <a:lnSpc>
                <a:spcPts val="2300"/>
              </a:lnSpc>
              <a:spcBef>
                <a:spcPts val="30"/>
              </a:spcBef>
              <a:buFont typeface="Arial" panose="020B0604020202020204" pitchFamily="34" charset="0"/>
              <a:buChar char="•"/>
            </a:pP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00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técnico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172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panel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boards</a:t>
            </a:r>
            <a:r>
              <a:rPr sz="2000" spc="1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sz="2000" spc="16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b="1" spc="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OC,</a:t>
            </a:r>
            <a:r>
              <a:rPr sz="2000" spc="-9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cerciorándose 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 del </a:t>
            </a:r>
            <a:r>
              <a:rPr sz="2000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mismo </a:t>
            </a:r>
            <a:r>
              <a:rPr sz="2000" b="1" spc="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breaker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000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encuentren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2000" spc="-56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</a:t>
            </a:r>
            <a:r>
              <a:rPr sz="2000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" lvl="2">
              <a:lnSpc>
                <a:spcPts val="2300"/>
              </a:lnSpc>
              <a:spcBef>
                <a:spcPts val="379"/>
              </a:spcBef>
              <a:tabLst>
                <a:tab pos="364331" algn="l"/>
              </a:tabLst>
            </a:pPr>
            <a:r>
              <a:rPr sz="2000" b="1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</a:t>
            </a:r>
            <a:r>
              <a:rPr sz="2000" b="1" spc="-38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000" b="1" spc="-3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-1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b="1" spc="-5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</a:t>
            </a:r>
            <a:r>
              <a:rPr sz="2000" b="1" spc="-19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icios</a:t>
            </a:r>
            <a:r>
              <a:rPr sz="2000" b="1" spc="-23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auxiliares</a:t>
            </a:r>
            <a:r>
              <a:rPr sz="2000" b="1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sz="2000" b="1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5" dirty="0" smtClean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kVA</a:t>
            </a:r>
            <a:endParaRPr lang="en-US" sz="2000" b="1" spc="-45" dirty="0" smtClean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0046" lvl="2" indent="-342900">
              <a:lnSpc>
                <a:spcPts val="2300"/>
              </a:lnSpc>
              <a:spcBef>
                <a:spcPts val="379"/>
              </a:spcBef>
              <a:buFont typeface="Arial" panose="020B0604020202020204" pitchFamily="34" charset="0"/>
              <a:buChar char="•"/>
              <a:tabLst>
                <a:tab pos="364331" algn="l"/>
              </a:tabLst>
            </a:pP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realizada por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técnico,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existan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fugas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tanque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uniones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soldadas o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aisladores,</a:t>
            </a:r>
            <a:r>
              <a:rPr lang="es-AR" sz="2000" spc="15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15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6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conectores</a:t>
            </a:r>
            <a:r>
              <a:rPr lang="es-AR" sz="2000" spc="16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encuentren flojos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(solo inspección visual). También monitorear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aceite,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3855" lvl="2" indent="-336709">
              <a:lnSpc>
                <a:spcPts val="2400"/>
              </a:lnSpc>
              <a:spcBef>
                <a:spcPts val="379"/>
              </a:spcBef>
              <a:buAutoNum type="arabicPeriod" startAt="4"/>
              <a:tabLst>
                <a:tab pos="364331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469" y="698500"/>
            <a:ext cx="13182600" cy="981999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4764" algn="just">
              <a:lnSpc>
                <a:spcPts val="2400"/>
              </a:lnSpc>
              <a:spcBef>
                <a:spcPts val="428"/>
              </a:spcBef>
              <a:tabLst>
                <a:tab pos="330518" algn="l"/>
              </a:tabLst>
            </a:pPr>
            <a:r>
              <a:rPr sz="2000" b="1" spc="-1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</a:t>
            </a:r>
            <a:r>
              <a:rPr sz="2000" b="1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b="1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000" b="1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616" marR="10478" indent="-342900" algn="just">
              <a:lnSpc>
                <a:spcPts val="2400"/>
              </a:lnSpc>
              <a:spcBef>
                <a:spcPts val="34"/>
              </a:spcBef>
              <a:buFont typeface="Arial" panose="020B0604020202020204" pitchFamily="34" charset="0"/>
              <a:buChar char="•"/>
            </a:pP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lograr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larga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confiabilidad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transformadores,</a:t>
            </a:r>
            <a:r>
              <a:rPr sz="2000" spc="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sz="2000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mantengan</a:t>
            </a:r>
            <a:r>
              <a:rPr sz="2000" spc="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funcionando</a:t>
            </a:r>
            <a:r>
              <a:rPr sz="2000" spc="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adecuadamente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330" marR="5715" indent="-342900" algn="just">
              <a:lnSpc>
                <a:spcPts val="2400"/>
              </a:lnSpc>
              <a:spcBef>
                <a:spcPts val="11"/>
              </a:spcBef>
              <a:buFont typeface="Arial" panose="020B0604020202020204" pitchFamily="34" charset="0"/>
              <a:buChar char="•"/>
            </a:pP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sz="2000" spc="18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seguirse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cuidadosamente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instrucciones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distancias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seguridad,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seguridad,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puestas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limitaciones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trabajar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condición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energizado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marR="3810" indent="-342900" algn="just">
              <a:lnSpc>
                <a:spcPts val="2400"/>
              </a:lnSpc>
              <a:spcBef>
                <a:spcPts val="8"/>
              </a:spcBef>
              <a:buFont typeface="Arial" panose="020B0604020202020204" pitchFamily="34" charset="0"/>
              <a:buChar char="•"/>
            </a:pP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hacen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 los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cuales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permanecer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indican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adelante,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haber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algún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estado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cualquier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anormalidad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encontrada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reportarse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inmediatamente</a:t>
            </a:r>
            <a:r>
              <a:rPr sz="2000" spc="16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Centro</a:t>
            </a:r>
            <a:r>
              <a:rPr sz="20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ingeniero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000" spc="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respectivo</a:t>
            </a:r>
            <a:r>
              <a:rPr sz="2000" spc="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000" spc="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reparación</a:t>
            </a:r>
            <a:r>
              <a:rPr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spc="-41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5239" algn="just">
              <a:lnSpc>
                <a:spcPts val="2400"/>
              </a:lnSpc>
              <a:spcBef>
                <a:spcPts val="8"/>
              </a:spcBef>
            </a:pPr>
            <a:endParaRPr lang="en-US" sz="2000" spc="-41" dirty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algn="just">
              <a:lnSpc>
                <a:spcPts val="2400"/>
              </a:lnSpc>
              <a:spcBef>
                <a:spcPts val="446"/>
              </a:spcBef>
            </a:pPr>
            <a:r>
              <a:rPr lang="es-AR" sz="2000" b="1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Condición</a:t>
            </a:r>
            <a:r>
              <a:rPr lang="es-AR" sz="2000" b="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respiradero</a:t>
            </a:r>
            <a:r>
              <a:rPr lang="es-AR" sz="2000" b="1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deshidratador</a:t>
            </a:r>
          </a:p>
          <a:p>
            <a:pPr marL="9525" algn="just">
              <a:lnSpc>
                <a:spcPts val="2400"/>
              </a:lnSpc>
              <a:spcBef>
                <a:spcPts val="446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1949" marR="5715" indent="-342900" algn="just">
              <a:lnSpc>
                <a:spcPts val="2400"/>
              </a:lnSpc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Chequear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humedad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2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sílica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gel. Cuando dos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terceras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partes (2/3)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aproximadamente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cantidad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sílica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2000" spc="172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rosado,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reportarse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correspondiente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reposición.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respiradero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provisto con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sellamiento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líquido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trampa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aire, que </a:t>
            </a:r>
            <a:r>
              <a:rPr lang="es-AR"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lleno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indicada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AR"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pared.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 debe estar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claro,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oscuro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aspecto,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informarse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correspondiente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reposición.</a:t>
            </a:r>
          </a:p>
          <a:p>
            <a:pPr marL="9525" marR="5715" indent="-476" algn="just">
              <a:lnSpc>
                <a:spcPts val="2400"/>
              </a:lnSpc>
              <a:spcBef>
                <a:spcPts val="41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" algn="just">
              <a:lnSpc>
                <a:spcPts val="2400"/>
              </a:lnSpc>
              <a:spcBef>
                <a:spcPts val="458"/>
              </a:spcBef>
            </a:pP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b="1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</a:t>
            </a:r>
            <a:r>
              <a:rPr lang="es-AR" sz="2000" b="1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aceite: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141" marR="4286" indent="-342900" algn="just">
              <a:lnSpc>
                <a:spcPts val="2400"/>
              </a:lnSpc>
              <a:spcBef>
                <a:spcPts val="53"/>
              </a:spcBef>
              <a:buFont typeface="Arial" panose="020B0604020202020204" pitchFamily="34" charset="0"/>
              <a:buChar char="•"/>
            </a:pP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 del transformador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chequea mediante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encuentra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un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costado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tanque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expansión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aceite.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Asegurarse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su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superior,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contrario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reportar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 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anormalidad.</a:t>
            </a:r>
          </a:p>
          <a:p>
            <a:pPr marL="368141" marR="4286" indent="-342900" algn="just">
              <a:lnSpc>
                <a:spcPts val="2400"/>
              </a:lnSpc>
              <a:spcBef>
                <a:spcPts val="53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811" algn="just">
              <a:lnSpc>
                <a:spcPts val="2400"/>
              </a:lnSpc>
              <a:spcBef>
                <a:spcPts val="469"/>
              </a:spcBef>
            </a:pP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lang="es-AR" sz="2000" b="1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s-AR" sz="2000" b="1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b="1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806" marR="7620" indent="-342900" algn="just">
              <a:lnSpc>
                <a:spcPts val="2400"/>
              </a:lnSpc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</a:t>
            </a:r>
            <a:r>
              <a:rPr lang="es-AR" sz="2000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cuba</a:t>
            </a:r>
            <a:r>
              <a:rPr lang="es-AR" sz="2000" spc="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AR" sz="2000" spc="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AR" sz="2000" spc="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</a:t>
            </a:r>
            <a:r>
              <a:rPr lang="es-AR" sz="2000" spc="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s-AR" sz="2000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AR" sz="2000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ningún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AR" sz="2000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goteo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aceite.</a:t>
            </a:r>
            <a:r>
              <a:rPr lang="es-AR" sz="2000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z="2000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encontrar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chequearse</a:t>
            </a:r>
            <a:r>
              <a:rPr lang="es-AR" sz="2000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día.</a:t>
            </a:r>
            <a:r>
              <a:rPr lang="es-AR" sz="2000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Reportar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inmediatamente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anomalía.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2000" b="1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cubiert</a:t>
            </a:r>
            <a:r>
              <a:rPr lang="es-AR" sz="2000" b="1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2000"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b="1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140" marR="4763" indent="-342900" algn="just">
              <a:lnSpc>
                <a:spcPts val="24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r>
              <a:rPr lang="es-AR" sz="2000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superficie</a:t>
            </a:r>
            <a:r>
              <a:rPr lang="es-AR" sz="2000" spc="18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inspecciona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visualmente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buscando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puntos</a:t>
            </a:r>
            <a:r>
              <a:rPr lang="es-AR" sz="2000" spc="16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16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presenten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corrosión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desgaste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pintura.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474" marR="247650" indent="-342900" algn="just">
              <a:lnSpc>
                <a:spcPts val="24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s-AR" sz="2000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inspeccionar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entorno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son: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vegetación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cercanías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5239" algn="just">
              <a:lnSpc>
                <a:spcPts val="2400"/>
              </a:lnSpc>
              <a:spcBef>
                <a:spcPts val="8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423069" y="622300"/>
            <a:ext cx="13106400" cy="493404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11468" marR="25241" indent="-285750" algn="just">
              <a:lnSpc>
                <a:spcPts val="2400"/>
              </a:lnSpc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b="1" spc="-38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</a:t>
            </a:r>
            <a:r>
              <a:rPr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b="1" spc="-9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b="1" spc="-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10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conexiones</a:t>
            </a:r>
            <a:r>
              <a:rPr b="1" spc="-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68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eléctricas</a:t>
            </a:r>
            <a:r>
              <a:rPr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</a:t>
            </a:r>
            <a:r>
              <a:rPr b="1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1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b="1" spc="-11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83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b="1" spc="-64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piso</a:t>
            </a:r>
            <a:r>
              <a:rPr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b="1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spc="-60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468" marR="25241" indent="-285750" algn="just">
              <a:lnSpc>
                <a:spcPts val="2400"/>
              </a:lnSpc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b="1" spc="-7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b="1" spc="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b="1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9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0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b="1" spc="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1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conexiones</a:t>
            </a:r>
            <a:r>
              <a:rPr b="1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9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9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b="1" spc="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aisladores</a:t>
            </a:r>
            <a:r>
              <a:rPr b="1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b="1" spc="-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3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bujes</a:t>
            </a:r>
            <a:r>
              <a:rPr b="1" spc="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</a:t>
            </a:r>
            <a:r>
              <a:rPr b="1" spc="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b="1" spc="-9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b="1" spc="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b="1" spc="-24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60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piso</a:t>
            </a:r>
            <a:r>
              <a:rPr b="1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2420" marR="23336" indent="-285750" algn="just">
              <a:lnSpc>
                <a:spcPts val="2400"/>
              </a:lnSpc>
              <a:spcBef>
                <a:spcPts val="8"/>
              </a:spcBef>
              <a:buFont typeface="Arial" panose="020B0604020202020204" pitchFamily="34" charset="0"/>
              <a:buChar char="•"/>
            </a:pPr>
            <a:r>
              <a:rPr b="1" spc="-7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b="1"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b="1" spc="-5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terminales</a:t>
            </a:r>
            <a:r>
              <a:rPr b="1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b="1" spc="-8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b="1" spc="-8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b="1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b="1" spc="-5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b="1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b="1"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b="1" spc="-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b="1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b="1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auxiliares</a:t>
            </a:r>
            <a:r>
              <a:rPr b="1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b="1" spc="-4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Reportar</a:t>
            </a:r>
            <a:r>
              <a:rPr b="1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83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inmediatamente</a:t>
            </a:r>
            <a:r>
              <a:rPr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b="1" spc="-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83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anomalía</a:t>
            </a:r>
            <a:r>
              <a:rPr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83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encontrada</a:t>
            </a:r>
            <a:r>
              <a:rPr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b="1" spc="-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cablead</a:t>
            </a:r>
            <a:r>
              <a:rPr b="1" spc="-10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b="1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27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b="1" spc="-10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b="1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9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r>
              <a:rPr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b="1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sueltos</a:t>
            </a:r>
            <a:r>
              <a:rPr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b="1" spc="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1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flojos</a:t>
            </a:r>
            <a:r>
              <a:rPr b="1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b="1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</a:t>
            </a:r>
            <a:r>
              <a:rPr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b="1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275" indent="-285750" algn="just">
              <a:lnSpc>
                <a:spcPts val="2400"/>
              </a:lnSpc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b="1" spc="-4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Válvula</a:t>
            </a:r>
            <a:r>
              <a:rPr b="1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1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alivi</a:t>
            </a:r>
            <a:r>
              <a:rPr b="1" spc="-5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b="1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presión</a:t>
            </a:r>
            <a:r>
              <a:rPr b="1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333" marR="16193" lvl="1" indent="-285750" algn="just">
              <a:lnSpc>
                <a:spcPts val="2400"/>
              </a:lnSpc>
              <a:spcBef>
                <a:spcPts val="109"/>
              </a:spcBef>
              <a:buFont typeface="Arial" panose="020B0604020202020204" pitchFamily="34" charset="0"/>
              <a:buChar char="•"/>
            </a:pPr>
            <a:r>
              <a:rPr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válvula</a:t>
            </a:r>
            <a:r>
              <a:rPr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alivio</a:t>
            </a:r>
            <a:r>
              <a:rPr spc="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presión</a:t>
            </a:r>
            <a:r>
              <a:rPr spc="12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spc="12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instalada</a:t>
            </a:r>
            <a:r>
              <a:rPr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  <a:r>
              <a:rPr spc="9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pc="-24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  <a:r>
              <a:rPr spc="14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12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pc="14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válvula</a:t>
            </a:r>
            <a:r>
              <a:rPr spc="16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127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1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15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pc="20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spc="172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spc="14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1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pc="12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spc="127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3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informar</a:t>
            </a:r>
            <a:r>
              <a:rPr spc="1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spc="18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irregularidad</a:t>
            </a:r>
            <a:r>
              <a:rPr spc="16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1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pc="16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derrames</a:t>
            </a:r>
            <a:r>
              <a:rPr spc="1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7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</a:t>
            </a:r>
            <a:r>
              <a:rPr spc="16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172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spc="172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6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spc="1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spc="-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alarma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561" indent="-285750" algn="just">
              <a:lnSpc>
                <a:spcPts val="2400"/>
              </a:lnSpc>
              <a:spcBef>
                <a:spcPts val="465"/>
              </a:spcBef>
              <a:buFont typeface="Arial" panose="020B0604020202020204" pitchFamily="34" charset="0"/>
              <a:buChar char="•"/>
            </a:pPr>
            <a:r>
              <a:rPr b="1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Consideraciones </a:t>
            </a:r>
            <a:r>
              <a:rPr b="1"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r>
              <a:rPr b="1"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b="1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b="1"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b="1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</a:t>
            </a:r>
            <a:r>
              <a:rPr b="1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b="1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b="1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b="1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7238" marR="7620" lvl="1" indent="-285750" algn="just">
              <a:lnSpc>
                <a:spcPts val="2400"/>
              </a:lnSpc>
              <a:spcBef>
                <a:spcPts val="4"/>
              </a:spcBef>
              <a:buFont typeface="Arial" panose="020B0604020202020204" pitchFamily="34" charset="0"/>
              <a:buChar char="•"/>
            </a:pPr>
            <a:r>
              <a:rPr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pc="-11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9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-9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algún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spc="-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mecánica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 </a:t>
            </a:r>
            <a:r>
              <a:rPr spc="-12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pc="-11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</a:t>
            </a:r>
            <a:r>
              <a:rPr spc="-9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diferencial,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 </a:t>
            </a: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 </a:t>
            </a:r>
            <a:r>
              <a:rPr spc="-9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dañado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1524" lvl="1" indent="-285750" algn="just">
              <a:lnSpc>
                <a:spcPts val="2400"/>
              </a:lnSpc>
              <a:spcBef>
                <a:spcPts val="420"/>
              </a:spcBef>
              <a:buFont typeface="Arial" panose="020B0604020202020204" pitchFamily="34" charset="0"/>
              <a:buChar char="•"/>
            </a:pPr>
            <a:r>
              <a:rPr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ejemplo,</a:t>
            </a:r>
            <a:r>
              <a:rPr spc="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9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1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</a:t>
            </a:r>
            <a:r>
              <a:rPr spc="-9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9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spc="-9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0571" marR="4286" lvl="1" indent="-285750" algn="just">
              <a:lnSpc>
                <a:spcPts val="2400"/>
              </a:lnSpc>
              <a:spcBef>
                <a:spcPts val="30"/>
              </a:spcBef>
              <a:buFont typeface="Arial" panose="020B0604020202020204" pitchFamily="34" charset="0"/>
              <a:buChar char="•"/>
            </a:pPr>
            <a:r>
              <a:rPr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14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liberado</a:t>
            </a:r>
            <a:r>
              <a:rPr spc="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pc="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burbuja</a:t>
            </a:r>
            <a:r>
              <a:rPr spc="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9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9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tapa</a:t>
            </a:r>
            <a:r>
              <a:rPr spc="-9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transformador,</a:t>
            </a:r>
            <a:r>
              <a:rPr spc="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cuya </a:t>
            </a:r>
            <a:r>
              <a:rPr spc="-24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olo</a:t>
            </a:r>
            <a:r>
              <a:rPr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84383" lvl="1" indent="-285750" algn="just">
              <a:lnSpc>
                <a:spcPts val="2400"/>
              </a:lnSpc>
              <a:spcBef>
                <a:spcPts val="424"/>
              </a:spcBef>
              <a:buFont typeface="Arial" panose="020B0604020202020204" pitchFamily="34" charset="0"/>
              <a:buChar char="•"/>
            </a:pPr>
            <a:r>
              <a:rPr spc="-6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pasado</a:t>
            </a:r>
            <a:r>
              <a:rPr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80574" marR="3810" lvl="1" indent="-285750" algn="just">
              <a:lnSpc>
                <a:spcPts val="2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</a:t>
            </a:r>
            <a:r>
              <a:rPr spc="-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sucedido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daño</a:t>
            </a:r>
            <a:r>
              <a:rPr spc="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dentro </a:t>
            </a:r>
            <a:r>
              <a:rPr spc="-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</a:t>
            </a:r>
            <a:r>
              <a:rPr spc="-9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pc="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color,</a:t>
            </a:r>
            <a:r>
              <a:rPr spc="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</a:t>
            </a:r>
            <a:r>
              <a:rPr spc="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olor </a:t>
            </a:r>
            <a:r>
              <a:rPr spc="-24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generalmente</a:t>
            </a:r>
            <a:r>
              <a:rPr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combustible.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" algn="ctr">
              <a:lnSpc>
                <a:spcPts val="2400"/>
              </a:lnSpc>
              <a:spcBef>
                <a:spcPts val="390"/>
              </a:spcBef>
            </a:pPr>
            <a:r>
              <a:rPr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</a:t>
            </a:r>
            <a:r>
              <a:rPr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7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3.1:</a:t>
            </a:r>
            <a:r>
              <a:rPr spc="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</a:t>
            </a:r>
            <a:r>
              <a:rPr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</a:t>
            </a:r>
            <a:r>
              <a:rPr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pc="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PBT1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Grupo 58"/>
          <p:cNvGrpSpPr/>
          <p:nvPr/>
        </p:nvGrpSpPr>
        <p:grpSpPr>
          <a:xfrm>
            <a:off x="2099469" y="5556344"/>
            <a:ext cx="9601200" cy="4729468"/>
            <a:chOff x="4828531" y="6049988"/>
            <a:chExt cx="4489008" cy="2805511"/>
          </a:xfrm>
        </p:grpSpPr>
        <p:grpSp>
          <p:nvGrpSpPr>
            <p:cNvPr id="2" name="object 2"/>
            <p:cNvGrpSpPr/>
            <p:nvPr/>
          </p:nvGrpSpPr>
          <p:grpSpPr>
            <a:xfrm>
              <a:off x="4828531" y="6049988"/>
              <a:ext cx="4489008" cy="2805511"/>
              <a:chOff x="565264" y="6284442"/>
              <a:chExt cx="5985510" cy="3740785"/>
            </a:xfrm>
          </p:grpSpPr>
          <p:pic>
            <p:nvPicPr>
              <p:cNvPr id="3" name="object 3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565264" y="6284442"/>
                <a:ext cx="5985192" cy="3740746"/>
              </a:xfrm>
              <a:prstGeom prst="rect">
                <a:avLst/>
              </a:prstGeom>
            </p:spPr>
          </p:pic>
          <p:sp>
            <p:nvSpPr>
              <p:cNvPr id="4" name="object 4"/>
              <p:cNvSpPr/>
              <p:nvPr/>
            </p:nvSpPr>
            <p:spPr>
              <a:xfrm>
                <a:off x="6397752" y="7449311"/>
                <a:ext cx="0" cy="2399030"/>
              </a:xfrm>
              <a:custGeom>
                <a:avLst/>
                <a:gdLst/>
                <a:ahLst/>
                <a:cxnLst/>
                <a:rect l="l" t="t" r="r" b="b"/>
                <a:pathLst>
                  <a:path h="2399029">
                    <a:moveTo>
                      <a:pt x="0" y="2398776"/>
                    </a:moveTo>
                    <a:lnTo>
                      <a:pt x="0" y="0"/>
                    </a:lnTo>
                  </a:path>
                </a:pathLst>
              </a:custGeom>
              <a:ln w="9144">
                <a:solidFill>
                  <a:srgbClr val="070707"/>
                </a:solidFill>
              </a:ln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755903" y="6438899"/>
                <a:ext cx="56419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5641975">
                    <a:moveTo>
                      <a:pt x="0" y="0"/>
                    </a:moveTo>
                    <a:lnTo>
                      <a:pt x="5641848" y="0"/>
                    </a:lnTo>
                  </a:path>
                </a:pathLst>
              </a:custGeom>
              <a:ln w="12192">
                <a:solidFill>
                  <a:srgbClr val="070707"/>
                </a:solidFill>
              </a:ln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777239" y="9846563"/>
                <a:ext cx="56299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629910">
                    <a:moveTo>
                      <a:pt x="0" y="0"/>
                    </a:moveTo>
                    <a:lnTo>
                      <a:pt x="5629656" y="0"/>
                    </a:lnTo>
                  </a:path>
                </a:pathLst>
              </a:custGeom>
              <a:ln w="12192">
                <a:solidFill>
                  <a:srgbClr val="070707"/>
                </a:solidFill>
              </a:ln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1563623" y="8955023"/>
                <a:ext cx="8661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866139">
                    <a:moveTo>
                      <a:pt x="0" y="0"/>
                    </a:moveTo>
                    <a:lnTo>
                      <a:pt x="865632" y="0"/>
                    </a:lnTo>
                  </a:path>
                </a:pathLst>
              </a:custGeom>
              <a:ln w="12192">
                <a:solidFill>
                  <a:srgbClr val="070707"/>
                </a:solidFill>
              </a:ln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1563623" y="9064751"/>
                <a:ext cx="8661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866139">
                    <a:moveTo>
                      <a:pt x="0" y="0"/>
                    </a:moveTo>
                    <a:lnTo>
                      <a:pt x="865632" y="0"/>
                    </a:lnTo>
                  </a:path>
                </a:pathLst>
              </a:custGeom>
              <a:ln w="12192">
                <a:solidFill>
                  <a:srgbClr val="070707"/>
                </a:solidFill>
              </a:ln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1560576" y="9374123"/>
                <a:ext cx="18624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862454">
                    <a:moveTo>
                      <a:pt x="0" y="0"/>
                    </a:moveTo>
                    <a:lnTo>
                      <a:pt x="1862327" y="0"/>
                    </a:lnTo>
                  </a:path>
                </a:pathLst>
              </a:custGeom>
              <a:ln w="15240">
                <a:solidFill>
                  <a:srgbClr val="070707"/>
                </a:solidFill>
              </a:ln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</p:grpSp>
        <p:sp>
          <p:nvSpPr>
            <p:cNvPr id="16" name="object 16"/>
            <p:cNvSpPr txBox="1"/>
            <p:nvPr/>
          </p:nvSpPr>
          <p:spPr>
            <a:xfrm>
              <a:off x="5139810" y="6429853"/>
              <a:ext cx="2114967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00" b="1" spc="-90" dirty="0">
                  <a:solidFill>
                    <a:srgbClr val="070707"/>
                  </a:solidFill>
                  <a:latin typeface="Calibri"/>
                  <a:cs typeface="Calibri"/>
                </a:rPr>
                <a:t>INTERRUPTOR</a:t>
              </a:r>
              <a:r>
                <a:rPr sz="600" b="1" spc="86" dirty="0">
                  <a:solidFill>
                    <a:srgbClr val="070707"/>
                  </a:solidFill>
                  <a:latin typeface="Calibri"/>
                  <a:cs typeface="Calibri"/>
                </a:rPr>
                <a:t>  </a:t>
              </a:r>
              <a:r>
                <a:rPr sz="600" b="1" spc="-79" dirty="0">
                  <a:solidFill>
                    <a:srgbClr val="070707"/>
                  </a:solidFill>
                  <a:latin typeface="Calibri"/>
                  <a:cs typeface="Calibri"/>
                </a:rPr>
                <a:t>PRESION</a:t>
              </a:r>
              <a:r>
                <a:rPr sz="600" b="1" spc="8" dirty="0">
                  <a:solidFill>
                    <a:srgbClr val="070707"/>
                  </a:solidFill>
                  <a:latin typeface="Calibri"/>
                  <a:cs typeface="Calibri"/>
                </a:rPr>
                <a:t>  </a:t>
              </a:r>
              <a:r>
                <a:rPr sz="600" b="1" spc="-75" dirty="0">
                  <a:solidFill>
                    <a:srgbClr val="070707"/>
                  </a:solidFill>
                  <a:latin typeface="Calibri"/>
                  <a:cs typeface="Calibri"/>
                </a:rPr>
                <a:t>sr11</a:t>
              </a:r>
              <a:r>
                <a:rPr sz="600" b="1" spc="113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26" dirty="0">
                  <a:solidFill>
                    <a:srgbClr val="070707"/>
                  </a:solidFill>
                  <a:latin typeface="Calibri"/>
                  <a:cs typeface="Calibri"/>
                </a:rPr>
                <a:t>(PSI)</a:t>
              </a:r>
              <a:r>
                <a:rPr sz="600" b="1" spc="165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83" dirty="0">
                  <a:solidFill>
                    <a:srgbClr val="070707"/>
                  </a:solidFill>
                  <a:latin typeface="Calibri"/>
                  <a:cs typeface="Calibri"/>
                </a:rPr>
                <a:t>CONUOOR</a:t>
              </a:r>
              <a:r>
                <a:rPr sz="600" b="1" spc="127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71" dirty="0">
                  <a:solidFill>
                    <a:srgbClr val="070707"/>
                  </a:solidFill>
                  <a:latin typeface="Calibri"/>
                  <a:cs typeface="Calibri"/>
                </a:rPr>
                <a:t>DE</a:t>
              </a:r>
              <a:r>
                <a:rPr sz="600" b="1" spc="8" dirty="0">
                  <a:solidFill>
                    <a:srgbClr val="070707"/>
                  </a:solidFill>
                  <a:latin typeface="Calibri"/>
                  <a:cs typeface="Calibri"/>
                </a:rPr>
                <a:t>  </a:t>
              </a:r>
              <a:r>
                <a:rPr sz="600" b="1" spc="-79" dirty="0">
                  <a:solidFill>
                    <a:srgbClr val="070707"/>
                  </a:solidFill>
                  <a:latin typeface="Calibri"/>
                  <a:cs typeface="Calibri"/>
                </a:rPr>
                <a:t>OPERACIONES</a:t>
              </a:r>
              <a:r>
                <a:rPr sz="600" b="1" spc="180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184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75" dirty="0">
                  <a:solidFill>
                    <a:srgbClr val="070707"/>
                  </a:solidFill>
                  <a:latin typeface="Calibri"/>
                  <a:cs typeface="Calibri"/>
                </a:rPr>
                <a:t>CALEFACCION</a:t>
              </a:r>
              <a:endParaRPr sz="600" dirty="0">
                <a:latin typeface="Calibri"/>
                <a:cs typeface="Calibri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183813" y="6517825"/>
              <a:ext cx="263835" cy="406008"/>
            </a:xfrm>
            <a:prstGeom prst="rect">
              <a:avLst/>
            </a:prstGeom>
          </p:spPr>
          <p:txBody>
            <a:bodyPr vert="horz" wrap="square" lIns="0" tIns="53339" rIns="0" bIns="0" rtlCol="0">
              <a:spAutoFit/>
            </a:bodyPr>
            <a:lstStyle/>
            <a:p>
              <a:pPr marL="11430">
                <a:spcBef>
                  <a:spcPts val="420"/>
                </a:spcBef>
              </a:pPr>
              <a:r>
                <a:rPr sz="525" b="1" spc="-56" dirty="0">
                  <a:solidFill>
                    <a:srgbClr val="070707"/>
                  </a:solidFill>
                  <a:latin typeface="Century Gothic"/>
                  <a:cs typeface="Century Gothic"/>
                </a:rPr>
                <a:t>HCB•552</a:t>
              </a:r>
              <a:endParaRPr sz="525">
                <a:latin typeface="Century Gothic"/>
                <a:cs typeface="Century Gothic"/>
              </a:endParaRPr>
            </a:p>
            <a:p>
              <a:pPr marL="9525" marR="3810" indent="1905">
                <a:lnSpc>
                  <a:spcPct val="139900"/>
                </a:lnSpc>
                <a:spcBef>
                  <a:spcPts val="105"/>
                </a:spcBef>
              </a:pPr>
              <a:r>
                <a:rPr sz="600" b="1" spc="-45" dirty="0">
                  <a:solidFill>
                    <a:srgbClr val="070707"/>
                  </a:solidFill>
                  <a:latin typeface="Calibri"/>
                  <a:cs typeface="Calibri"/>
                </a:rPr>
                <a:t>HCB•553  </a:t>
              </a:r>
              <a:r>
                <a:rPr sz="600" b="1" spc="-30" dirty="0">
                  <a:solidFill>
                    <a:srgbClr val="070707"/>
                  </a:solidFill>
                  <a:latin typeface="Calibri"/>
                  <a:cs typeface="Calibri"/>
                </a:rPr>
                <a:t>HCB-554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6829593" y="6536721"/>
              <a:ext cx="426232" cy="671146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9525" marR="3810" indent="15716" algn="just">
                <a:lnSpc>
                  <a:spcPct val="127499"/>
                </a:lnSpc>
                <a:spcBef>
                  <a:spcPts val="90"/>
                </a:spcBef>
              </a:pPr>
              <a:r>
                <a:rPr sz="675" b="1" spc="-131" dirty="0">
                  <a:solidFill>
                    <a:srgbClr val="070707"/>
                  </a:solidFill>
                  <a:latin typeface="Times New Roman"/>
                  <a:cs typeface="Times New Roman"/>
                </a:rPr>
                <a:t>CIOKCMALO  </a:t>
              </a:r>
              <a:r>
                <a:rPr sz="675" b="1" spc="-60" dirty="0">
                  <a:solidFill>
                    <a:srgbClr val="070707"/>
                  </a:solidFill>
                  <a:latin typeface="Times New Roman"/>
                  <a:cs typeface="Times New Roman"/>
                </a:rPr>
                <a:t>ClO</a:t>
              </a:r>
              <a:r>
                <a:rPr sz="675" b="1" spc="-8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KCM</a:t>
              </a:r>
              <a:r>
                <a:rPr sz="675" b="1" spc="-172" dirty="0">
                  <a:solidFill>
                    <a:srgbClr val="070707"/>
                  </a:solidFill>
                  <a:latin typeface="Times New Roman"/>
                  <a:cs typeface="Times New Roman"/>
                </a:rPr>
                <a:t>ALO  </a:t>
              </a:r>
              <a:r>
                <a:rPr sz="1013" b="1" spc="-203" baseline="308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CIOk</a:t>
              </a:r>
              <a:r>
                <a:rPr sz="675" b="1" spc="-135" dirty="0">
                  <a:solidFill>
                    <a:srgbClr val="070707"/>
                  </a:solidFill>
                  <a:latin typeface="Times New Roman"/>
                  <a:cs typeface="Times New Roman"/>
                </a:rPr>
                <a:t>CM</a:t>
              </a:r>
              <a:r>
                <a:rPr sz="1013" b="1" spc="-203" baseline="6172" dirty="0">
                  <a:solidFill>
                    <a:srgbClr val="070707"/>
                  </a:solidFill>
                  <a:latin typeface="Times New Roman"/>
                  <a:cs typeface="Times New Roman"/>
                </a:rPr>
                <a:t>ALO</a:t>
              </a:r>
              <a:endParaRPr sz="1013" baseline="6172">
                <a:latin typeface="Times New Roman"/>
                <a:cs typeface="Times New Roman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5689005" y="7085821"/>
              <a:ext cx="1027719" cy="107786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38" b="1" spc="-109" dirty="0">
                  <a:solidFill>
                    <a:srgbClr val="070707"/>
                  </a:solidFill>
                  <a:latin typeface="Calibri"/>
                  <a:cs typeface="Calibri"/>
                </a:rPr>
                <a:t>rRANSFOJIMAl&gt;OR</a:t>
              </a:r>
              <a:r>
                <a:rPr sz="638" b="1" spc="68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38" b="1" spc="-38" dirty="0">
                  <a:solidFill>
                    <a:srgbClr val="070707"/>
                  </a:solidFill>
                  <a:latin typeface="Calibri"/>
                  <a:cs typeface="Calibri"/>
                </a:rPr>
                <a:t>D!</a:t>
              </a:r>
              <a:r>
                <a:rPr sz="638" b="1" spc="64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38" b="1" spc="-79" dirty="0">
                  <a:solidFill>
                    <a:srgbClr val="070707"/>
                  </a:solidFill>
                  <a:latin typeface="Calibri"/>
                  <a:cs typeface="Calibri"/>
                </a:rPr>
                <a:t>PO'l[NCIA</a:t>
              </a:r>
              <a:r>
                <a:rPr sz="638" b="1" spc="94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38" b="1" spc="-23" dirty="0">
                  <a:solidFill>
                    <a:srgbClr val="070707"/>
                  </a:solidFill>
                  <a:latin typeface="Calibri"/>
                  <a:cs typeface="Calibri"/>
                </a:rPr>
                <a:t>PBr-2</a:t>
              </a:r>
              <a:endParaRPr sz="638">
                <a:latin typeface="Calibri"/>
                <a:cs typeface="Calibri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5147142" y="7196594"/>
              <a:ext cx="1009622" cy="107786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  <a:tabLst>
                  <a:tab pos="747713" algn="l"/>
                </a:tabLst>
              </a:pPr>
              <a:r>
                <a:rPr sz="638" b="1" spc="-98" dirty="0">
                  <a:solidFill>
                    <a:srgbClr val="070707"/>
                  </a:solidFill>
                  <a:latin typeface="Calibri"/>
                  <a:cs typeface="Calibri"/>
                </a:rPr>
                <a:t>TtMPER</a:t>
              </a:r>
              <a:r>
                <a:rPr sz="638" b="1" spc="-127" dirty="0">
                  <a:solidFill>
                    <a:srgbClr val="070707"/>
                  </a:solidFill>
                  <a:latin typeface="Calibri"/>
                  <a:cs typeface="Calibri"/>
                </a:rPr>
                <a:t>A</a:t>
              </a:r>
              <a:r>
                <a:rPr sz="638" b="1" spc="-101" dirty="0">
                  <a:solidFill>
                    <a:srgbClr val="070707"/>
                  </a:solidFill>
                  <a:latin typeface="Calibri"/>
                  <a:cs typeface="Calibri"/>
                </a:rPr>
                <a:t>TURAS</a:t>
              </a:r>
              <a:r>
                <a:rPr sz="638" b="1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38" b="1" spc="-56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38" b="1" spc="-8" dirty="0">
                  <a:solidFill>
                    <a:srgbClr val="070707"/>
                  </a:solidFill>
                  <a:latin typeface="Calibri"/>
                  <a:cs typeface="Calibri"/>
                </a:rPr>
                <a:t>('C)</a:t>
              </a:r>
              <a:r>
                <a:rPr sz="638" b="1" dirty="0">
                  <a:solidFill>
                    <a:srgbClr val="070707"/>
                  </a:solidFill>
                  <a:latin typeface="Calibri"/>
                  <a:cs typeface="Calibri"/>
                </a:rPr>
                <a:t>	</a:t>
              </a:r>
              <a:r>
                <a:rPr sz="600" b="1" spc="-41" dirty="0">
                  <a:solidFill>
                    <a:srgbClr val="070707"/>
                  </a:solidFill>
                  <a:latin typeface="Calibri"/>
                  <a:cs typeface="Calibri"/>
                </a:rPr>
                <a:t>SIU</a:t>
              </a:r>
              <a:r>
                <a:rPr sz="600" b="1" spc="-71" dirty="0">
                  <a:solidFill>
                    <a:srgbClr val="070707"/>
                  </a:solidFill>
                  <a:latin typeface="Calibri"/>
                  <a:cs typeface="Calibri"/>
                </a:rPr>
                <a:t>CAGEL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5114284" y="7312511"/>
              <a:ext cx="914851" cy="10772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563" b="1" spc="-56" dirty="0">
                  <a:solidFill>
                    <a:srgbClr val="070707"/>
                  </a:solidFill>
                  <a:latin typeface="Arial"/>
                  <a:cs typeface="Arial"/>
                </a:rPr>
                <a:t>ACEllt</a:t>
              </a:r>
              <a:r>
                <a:rPr sz="563" b="1" spc="139" dirty="0">
                  <a:solidFill>
                    <a:srgbClr val="070707"/>
                  </a:solidFill>
                  <a:latin typeface="Arial"/>
                  <a:cs typeface="Arial"/>
                </a:rPr>
                <a:t>  </a:t>
              </a:r>
              <a:r>
                <a:rPr sz="563" b="1" spc="-153" dirty="0">
                  <a:solidFill>
                    <a:srgbClr val="070707"/>
                  </a:solidFill>
                  <a:latin typeface="Arial"/>
                  <a:cs typeface="Arial"/>
                </a:rPr>
                <a:t>O&amp;:VANAOOS</a:t>
              </a:r>
              <a:r>
                <a:rPr sz="563" b="1" spc="113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956" b="1" spc="-152" baseline="13071" dirty="0">
                  <a:solidFill>
                    <a:srgbClr val="070707"/>
                  </a:solidFill>
                  <a:latin typeface="Calibri"/>
                  <a:cs typeface="Calibri"/>
                </a:rPr>
                <a:t>COLOR</a:t>
              </a:r>
              <a:r>
                <a:rPr sz="956" b="1" spc="230" baseline="13071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956" b="1" spc="-107" baseline="13071" dirty="0">
                  <a:solidFill>
                    <a:srgbClr val="070707"/>
                  </a:solidFill>
                  <a:latin typeface="Calibri"/>
                  <a:cs typeface="Calibri"/>
                </a:rPr>
                <a:t>1:</a:t>
              </a:r>
              <a:endParaRPr sz="956" baseline="13071">
                <a:latin typeface="Calibri"/>
                <a:cs typeface="Calibri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6319829" y="7174015"/>
              <a:ext cx="970570" cy="260231"/>
            </a:xfrm>
            <a:prstGeom prst="rect">
              <a:avLst/>
            </a:prstGeom>
          </p:spPr>
          <p:txBody>
            <a:bodyPr vert="horz" wrap="square" lIns="0" tIns="42385" rIns="0" bIns="0" rtlCol="0">
              <a:spAutoFit/>
            </a:bodyPr>
            <a:lstStyle/>
            <a:p>
              <a:pPr algn="ctr">
                <a:spcBef>
                  <a:spcPts val="334"/>
                </a:spcBef>
              </a:pPr>
              <a:r>
                <a:rPr sz="563" b="1" spc="-101" dirty="0">
                  <a:solidFill>
                    <a:srgbClr val="070707"/>
                  </a:solidFill>
                  <a:latin typeface="Arial"/>
                  <a:cs typeface="Arial"/>
                </a:rPr>
                <a:t>NIVEL</a:t>
              </a:r>
              <a:r>
                <a:rPr sz="563" b="1" spc="75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131" dirty="0">
                  <a:solidFill>
                    <a:srgbClr val="070707"/>
                  </a:solidFill>
                  <a:latin typeface="Arial"/>
                  <a:cs typeface="Arial"/>
                </a:rPr>
                <a:t>DE</a:t>
              </a:r>
              <a:r>
                <a:rPr sz="563" b="1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68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83" dirty="0">
                  <a:solidFill>
                    <a:srgbClr val="070707"/>
                  </a:solidFill>
                  <a:latin typeface="Arial"/>
                  <a:cs typeface="Arial"/>
                </a:rPr>
                <a:t>ACEIJ[</a:t>
              </a:r>
              <a:r>
                <a:rPr sz="563" b="1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45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116" dirty="0">
                  <a:solidFill>
                    <a:srgbClr val="070707"/>
                  </a:solidFill>
                  <a:latin typeface="Arial"/>
                  <a:cs typeface="Arial"/>
                </a:rPr>
                <a:t>FU</a:t>
              </a:r>
              <a:r>
                <a:rPr sz="563" b="1" spc="-153" dirty="0">
                  <a:solidFill>
                    <a:srgbClr val="070707"/>
                  </a:solidFill>
                  <a:latin typeface="Arial"/>
                  <a:cs typeface="Arial"/>
                </a:rPr>
                <a:t>GA</a:t>
              </a:r>
              <a:r>
                <a:rPr sz="563" b="1" spc="-135" dirty="0">
                  <a:solidFill>
                    <a:srgbClr val="070707"/>
                  </a:solidFill>
                  <a:latin typeface="Arial"/>
                  <a:cs typeface="Arial"/>
                </a:rPr>
                <a:t>S</a:t>
              </a:r>
              <a:r>
                <a:rPr sz="563" b="1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60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131" dirty="0">
                  <a:solidFill>
                    <a:srgbClr val="070707"/>
                  </a:solidFill>
                  <a:latin typeface="Arial"/>
                  <a:cs typeface="Arial"/>
                </a:rPr>
                <a:t>DE</a:t>
              </a:r>
              <a:r>
                <a:rPr sz="563" b="1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49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120" dirty="0">
                  <a:solidFill>
                    <a:srgbClr val="070707"/>
                  </a:solidFill>
                  <a:latin typeface="Arial"/>
                  <a:cs typeface="Arial"/>
                </a:rPr>
                <a:t>ACIETE</a:t>
              </a:r>
              <a:endParaRPr sz="563">
                <a:latin typeface="Arial"/>
                <a:cs typeface="Arial"/>
              </a:endParaRPr>
            </a:p>
            <a:p>
              <a:pPr marL="36195" algn="ctr">
                <a:spcBef>
                  <a:spcPts val="274"/>
                </a:spcBef>
                <a:tabLst>
                  <a:tab pos="530066" algn="l"/>
                </a:tabLst>
              </a:pPr>
              <a:r>
                <a:rPr sz="900" b="1" spc="28" baseline="3472" dirty="0">
                  <a:solidFill>
                    <a:srgbClr val="070707"/>
                  </a:solidFill>
                  <a:latin typeface="Calibri"/>
                  <a:cs typeface="Calibri"/>
                </a:rPr>
                <a:t>COKCMALO	</a:t>
              </a:r>
              <a:r>
                <a:rPr sz="900" b="1" spc="-17" baseline="3472" dirty="0">
                  <a:solidFill>
                    <a:srgbClr val="070707"/>
                  </a:solidFill>
                  <a:latin typeface="Calibri"/>
                  <a:cs typeface="Calibri"/>
                </a:rPr>
                <a:t>C]OKC</a:t>
              </a:r>
              <a:r>
                <a:rPr sz="600" b="1" spc="-11" dirty="0">
                  <a:solidFill>
                    <a:srgbClr val="070707"/>
                  </a:solidFill>
                  <a:latin typeface="Calibri"/>
                  <a:cs typeface="Calibri"/>
                </a:rPr>
                <a:t>M</a:t>
              </a:r>
              <a:r>
                <a:rPr sz="900" b="1" spc="-17" baseline="3472" dirty="0">
                  <a:solidFill>
                    <a:srgbClr val="070707"/>
                  </a:solidFill>
                  <a:latin typeface="Calibri"/>
                  <a:cs typeface="Calibri"/>
                </a:rPr>
                <a:t>ALO</a:t>
              </a:r>
              <a:endParaRPr sz="900" baseline="3472">
                <a:latin typeface="Calibri"/>
                <a:cs typeface="Calibri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5483176" y="7399757"/>
              <a:ext cx="124298" cy="113493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75" b="1" spc="-53" dirty="0">
                  <a:solidFill>
                    <a:srgbClr val="070707"/>
                  </a:solidFill>
                  <a:latin typeface="Bahnschrift Condensed"/>
                  <a:cs typeface="Bahnschrift Condensed"/>
                </a:rPr>
                <a:t>MAX</a:t>
              </a:r>
              <a:endParaRPr sz="675">
                <a:latin typeface="Bahnschrift Condensed"/>
                <a:cs typeface="Bahnschrift Condensed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5739297" y="7387392"/>
              <a:ext cx="272884" cy="222080"/>
            </a:xfrm>
            <a:prstGeom prst="rect">
              <a:avLst/>
            </a:prstGeom>
          </p:spPr>
          <p:txBody>
            <a:bodyPr vert="horz" wrap="square" lIns="0" tIns="18573" rIns="0" bIns="0" rtlCol="0">
              <a:spAutoFit/>
            </a:bodyPr>
            <a:lstStyle/>
            <a:p>
              <a:pPr marL="9525">
                <a:spcBef>
                  <a:spcPts val="146"/>
                </a:spcBef>
              </a:pPr>
              <a:r>
                <a:rPr sz="600" b="1" spc="-83" dirty="0">
                  <a:solidFill>
                    <a:srgbClr val="070707"/>
                  </a:solidFill>
                  <a:latin typeface="Calibri"/>
                  <a:cs typeface="Calibri"/>
                </a:rPr>
                <a:t>COLO</a:t>
              </a:r>
              <a:r>
                <a:rPr sz="600" b="1" spc="-86" dirty="0">
                  <a:solidFill>
                    <a:srgbClr val="070707"/>
                  </a:solidFill>
                  <a:latin typeface="Calibri"/>
                  <a:cs typeface="Calibri"/>
                </a:rPr>
                <a:t>R</a:t>
              </a:r>
              <a:r>
                <a:rPr sz="600" b="1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26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75" dirty="0">
                  <a:solidFill>
                    <a:srgbClr val="070707"/>
                  </a:solidFill>
                  <a:latin typeface="Calibri"/>
                  <a:cs typeface="Calibri"/>
                </a:rPr>
                <a:t>2.:</a:t>
              </a:r>
              <a:endParaRPr sz="600">
                <a:latin typeface="Calibri"/>
                <a:cs typeface="Calibri"/>
              </a:endParaRPr>
            </a:p>
            <a:p>
              <a:pPr marL="9525">
                <a:spcBef>
                  <a:spcPts val="79"/>
                </a:spcBef>
              </a:pPr>
              <a:r>
                <a:rPr sz="638" b="1" spc="19" dirty="0">
                  <a:solidFill>
                    <a:srgbClr val="070707"/>
                  </a:solidFill>
                  <a:latin typeface="Calibri"/>
                  <a:cs typeface="Calibri"/>
                </a:rPr>
                <a:t>�IOR</a:t>
              </a:r>
              <a:r>
                <a:rPr sz="638" b="1" spc="-11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38" b="1" spc="-172" dirty="0">
                  <a:solidFill>
                    <a:srgbClr val="070707"/>
                  </a:solidFill>
                  <a:latin typeface="Calibri"/>
                  <a:cs typeface="Calibri"/>
                </a:rPr>
                <a:t>3:</a:t>
              </a:r>
              <a:endParaRPr sz="638">
                <a:latin typeface="Calibri"/>
                <a:cs typeface="Calibri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6374786" y="7468811"/>
              <a:ext cx="771504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  <a:tabLst>
                  <a:tab pos="652939" algn="l"/>
                </a:tabLst>
              </a:pPr>
              <a:r>
                <a:rPr sz="600" b="1" spc="23" dirty="0">
                  <a:solidFill>
                    <a:srgbClr val="070707"/>
                  </a:solidFill>
                  <a:latin typeface="Calibri"/>
                  <a:cs typeface="Calibri"/>
                </a:rPr>
                <a:t>0&gt;KOMALO	</a:t>
              </a:r>
              <a:r>
                <a:rPr sz="600" b="1" spc="536" dirty="0">
                  <a:solidFill>
                    <a:srgbClr val="070707"/>
                  </a:solidFill>
                  <a:latin typeface="Calibri"/>
                  <a:cs typeface="Calibri"/>
                </a:rPr>
                <a:t>C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6866264" y="7480242"/>
              <a:ext cx="408135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  <a:tabLst>
                  <a:tab pos="268605" algn="l"/>
                </a:tabLst>
              </a:pPr>
              <a:r>
                <a:rPr sz="600" b="1" spc="-15" dirty="0">
                  <a:solidFill>
                    <a:srgbClr val="070707"/>
                  </a:solidFill>
                  <a:latin typeface="Calibri"/>
                  <a:cs typeface="Calibri"/>
                </a:rPr>
                <a:t>CJOK	</a:t>
              </a:r>
              <a:r>
                <a:rPr sz="900" b="1" spc="-394" baseline="3472" dirty="0">
                  <a:solidFill>
                    <a:srgbClr val="070707"/>
                  </a:solidFill>
                  <a:latin typeface="Calibri"/>
                  <a:cs typeface="Calibri"/>
                </a:rPr>
                <a:t>M</a:t>
              </a:r>
              <a:r>
                <a:rPr sz="600" b="1" spc="-98" dirty="0">
                  <a:solidFill>
                    <a:srgbClr val="070707"/>
                  </a:solidFill>
                  <a:latin typeface="Calibri"/>
                  <a:cs typeface="Calibri"/>
                </a:rPr>
                <a:t>At.O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5994558" y="7841705"/>
              <a:ext cx="599106" cy="90409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525" b="1" spc="-109" dirty="0">
                  <a:solidFill>
                    <a:srgbClr val="070707"/>
                  </a:solidFill>
                  <a:latin typeface="Tahoma"/>
                  <a:cs typeface="Tahoma"/>
                </a:rPr>
                <a:t>SERVICIOS </a:t>
              </a:r>
              <a:r>
                <a:rPr sz="525" b="1" spc="-60" dirty="0">
                  <a:solidFill>
                    <a:srgbClr val="070707"/>
                  </a:solidFill>
                  <a:latin typeface="Tahoma"/>
                  <a:cs typeface="Tahoma"/>
                </a:rPr>
                <a:t> </a:t>
              </a:r>
              <a:r>
                <a:rPr sz="525" b="1" spc="-105" dirty="0">
                  <a:solidFill>
                    <a:srgbClr val="070707"/>
                  </a:solidFill>
                  <a:latin typeface="Tahoma"/>
                  <a:cs typeface="Tahoma"/>
                </a:rPr>
                <a:t>AUX</a:t>
              </a:r>
              <a:r>
                <a:rPr sz="525" b="1" spc="-120" dirty="0">
                  <a:solidFill>
                    <a:srgbClr val="070707"/>
                  </a:solidFill>
                  <a:latin typeface="Tahoma"/>
                  <a:cs typeface="Tahoma"/>
                </a:rPr>
                <a:t>ILIAR</a:t>
              </a:r>
              <a:r>
                <a:rPr sz="525" b="1" spc="-79" dirty="0">
                  <a:solidFill>
                    <a:srgbClr val="070707"/>
                  </a:solidFill>
                  <a:latin typeface="Tahoma"/>
                  <a:cs typeface="Tahoma"/>
                </a:rPr>
                <a:t>ES</a:t>
              </a:r>
              <a:endParaRPr sz="525">
                <a:latin typeface="Tahoma"/>
                <a:cs typeface="Tahoma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 rot="21480000">
              <a:off x="6257271" y="7974908"/>
              <a:ext cx="227623" cy="641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525"/>
                </a:lnSpc>
              </a:pPr>
              <a:r>
                <a:rPr sz="525" b="1" spc="-71" dirty="0">
                  <a:solidFill>
                    <a:srgbClr val="070707"/>
                  </a:solidFill>
                  <a:latin typeface="Tahoma"/>
                  <a:cs typeface="Tahoma"/>
                </a:rPr>
                <a:t>IDlSION</a:t>
              </a:r>
              <a:endParaRPr sz="525">
                <a:latin typeface="Tahoma"/>
                <a:cs typeface="Tahoma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5593759" y="7946857"/>
              <a:ext cx="517669" cy="180947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marR="3810" indent="140494">
                <a:lnSpc>
                  <a:spcPct val="106400"/>
                </a:lnSpc>
                <a:spcBef>
                  <a:spcPts val="75"/>
                </a:spcBef>
              </a:pPr>
              <a:r>
                <a:rPr sz="525" b="1" spc="-116" dirty="0">
                  <a:solidFill>
                    <a:srgbClr val="070707"/>
                  </a:solidFill>
                  <a:latin typeface="Tahoma"/>
                  <a:cs typeface="Tahoma"/>
                </a:rPr>
                <a:t>EQUIPOS </a:t>
              </a:r>
              <a:r>
                <a:rPr sz="525" b="1" spc="-113" dirty="0">
                  <a:solidFill>
                    <a:srgbClr val="070707"/>
                  </a:solidFill>
                  <a:latin typeface="Tahoma"/>
                  <a:cs typeface="Tahoma"/>
                </a:rPr>
                <a:t> CARGADOR</a:t>
              </a:r>
              <a:r>
                <a:rPr sz="525" b="1" dirty="0">
                  <a:solidFill>
                    <a:srgbClr val="070707"/>
                  </a:solidFill>
                  <a:latin typeface="Tahoma"/>
                  <a:cs typeface="Tahoma"/>
                </a:rPr>
                <a:t> </a:t>
              </a:r>
              <a:r>
                <a:rPr sz="525" b="1" spc="-56" dirty="0">
                  <a:solidFill>
                    <a:srgbClr val="070707"/>
                  </a:solidFill>
                  <a:latin typeface="Tahoma"/>
                  <a:cs typeface="Tahoma"/>
                </a:rPr>
                <a:t> </a:t>
              </a:r>
              <a:r>
                <a:rPr sz="525" b="1" spc="-98" dirty="0">
                  <a:solidFill>
                    <a:srgbClr val="070707"/>
                  </a:solidFill>
                  <a:latin typeface="Tahoma"/>
                  <a:cs typeface="Tahoma"/>
                </a:rPr>
                <a:t>125'/OC</a:t>
              </a:r>
              <a:endParaRPr sz="525">
                <a:latin typeface="Tahoma"/>
                <a:cs typeface="Tahoma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5595091" y="8112778"/>
              <a:ext cx="557197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00" b="1" spc="-94" dirty="0">
                  <a:solidFill>
                    <a:srgbClr val="070707"/>
                  </a:solidFill>
                  <a:latin typeface="Calibri"/>
                  <a:cs typeface="Calibri"/>
                </a:rPr>
                <a:t>BANCO</a:t>
              </a:r>
              <a:r>
                <a:rPr sz="600" b="1" spc="86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79" dirty="0">
                  <a:solidFill>
                    <a:srgbClr val="070707"/>
                  </a:solidFill>
                  <a:latin typeface="Calibri"/>
                  <a:cs typeface="Calibri"/>
                </a:rPr>
                <a:t>DE</a:t>
              </a:r>
              <a:r>
                <a:rPr sz="600" b="1" spc="68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53" dirty="0">
                  <a:solidFill>
                    <a:srgbClr val="070707"/>
                  </a:solidFill>
                  <a:latin typeface="Calibri"/>
                  <a:cs typeface="Calibri"/>
                </a:rPr>
                <a:t>BAlERIAS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6521659" y="7956002"/>
              <a:ext cx="429089" cy="266098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7631">
                <a:lnSpc>
                  <a:spcPts val="619"/>
                </a:lnSpc>
                <a:spcBef>
                  <a:spcPts val="75"/>
                </a:spcBef>
              </a:pPr>
              <a:r>
                <a:rPr sz="525" b="1" spc="-98" dirty="0">
                  <a:solidFill>
                    <a:srgbClr val="070707"/>
                  </a:solidFill>
                  <a:latin typeface="Tahoma"/>
                  <a:cs typeface="Tahoma"/>
                </a:rPr>
                <a:t>LSTAOO</a:t>
              </a:r>
              <a:endParaRPr sz="525">
                <a:latin typeface="Tahoma"/>
                <a:cs typeface="Tahoma"/>
              </a:endParaRPr>
            </a:p>
            <a:p>
              <a:pPr marL="20003">
                <a:lnSpc>
                  <a:spcPts val="664"/>
                </a:lnSpc>
              </a:pPr>
              <a:r>
                <a:rPr sz="600" b="1" spc="-19" dirty="0">
                  <a:solidFill>
                    <a:srgbClr val="070707"/>
                  </a:solidFill>
                  <a:latin typeface="Calibri"/>
                  <a:cs typeface="Calibri"/>
                </a:rPr>
                <a:t>rlOK•-,MALO</a:t>
              </a:r>
              <a:endParaRPr sz="600">
                <a:latin typeface="Calibri"/>
                <a:cs typeface="Calibri"/>
              </a:endParaRPr>
            </a:p>
            <a:p>
              <a:pPr marL="79534" indent="-70485">
                <a:lnSpc>
                  <a:spcPts val="675"/>
                </a:lnSpc>
                <a:buChar char="•"/>
                <a:tabLst>
                  <a:tab pos="80010" algn="l"/>
                </a:tabLst>
              </a:pPr>
              <a:r>
                <a:rPr sz="600" b="1" spc="-4" dirty="0">
                  <a:solidFill>
                    <a:srgbClr val="070707"/>
                  </a:solidFill>
                  <a:latin typeface="Calibri"/>
                  <a:cs typeface="Calibri"/>
                </a:rPr>
                <a:t>mK•</a:t>
              </a:r>
              <a:r>
                <a:rPr sz="600" b="1" spc="4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98" dirty="0">
                  <a:solidFill>
                    <a:srgbClr val="070707"/>
                  </a:solidFill>
                  <a:latin typeface="Calibri"/>
                  <a:cs typeface="Calibri"/>
                </a:rPr>
                <a:t>•MALO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5544133" y="8264031"/>
              <a:ext cx="685781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900" b="1" spc="-45" baseline="-31250" dirty="0">
                  <a:solidFill>
                    <a:srgbClr val="070707"/>
                  </a:solidFill>
                  <a:latin typeface="Calibri"/>
                  <a:cs typeface="Calibri"/>
                </a:rPr>
                <a:t>r</a:t>
              </a:r>
              <a:r>
                <a:rPr sz="600" b="1" spc="-30" dirty="0">
                  <a:solidFill>
                    <a:srgbClr val="070707"/>
                  </a:solidFill>
                  <a:latin typeface="Calibri"/>
                  <a:cs typeface="Calibri"/>
                </a:rPr>
                <a:t>RANSF.</a:t>
              </a:r>
              <a:r>
                <a:rPr sz="600" b="1" spc="124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71" dirty="0">
                  <a:solidFill>
                    <a:srgbClr val="070707"/>
                  </a:solidFill>
                  <a:latin typeface="Calibri"/>
                  <a:cs typeface="Calibri"/>
                </a:rPr>
                <a:t>SSAA</a:t>
              </a:r>
              <a:r>
                <a:rPr sz="600" b="1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23" dirty="0">
                  <a:solidFill>
                    <a:srgbClr val="070707"/>
                  </a:solidFill>
                  <a:latin typeface="Calibri"/>
                  <a:cs typeface="Calibri"/>
                </a:rPr>
                <a:t>,ooKV.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6191817" y="8371756"/>
              <a:ext cx="49052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00" b="1" spc="-71" dirty="0">
                  <a:solidFill>
                    <a:srgbClr val="070707"/>
                  </a:solidFill>
                  <a:latin typeface="Calibri"/>
                  <a:cs typeface="Calibri"/>
                </a:rPr>
                <a:t>1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6240203" y="8263651"/>
              <a:ext cx="762931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600" b="1" spc="-49" dirty="0">
                  <a:solidFill>
                    <a:srgbClr val="070707"/>
                  </a:solidFill>
                  <a:latin typeface="Calibri"/>
                  <a:cs typeface="Calibri"/>
                </a:rPr>
                <a:t>TaiSÍÓN</a:t>
              </a:r>
              <a:r>
                <a:rPr sz="600" b="1" spc="79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900" b="1" spc="-39" baseline="-24305" dirty="0">
                  <a:solidFill>
                    <a:srgbClr val="070707"/>
                  </a:solidFill>
                  <a:latin typeface="Calibri"/>
                  <a:cs typeface="Calibri"/>
                </a:rPr>
                <a:t>�</a:t>
              </a:r>
              <a:r>
                <a:rPr sz="600" b="1" spc="-26" dirty="0">
                  <a:solidFill>
                    <a:srgbClr val="070707"/>
                  </a:solidFill>
                  <a:latin typeface="Calibri"/>
                  <a:cs typeface="Calibri"/>
                </a:rPr>
                <a:t>IVEL</a:t>
              </a:r>
              <a:r>
                <a:rPr sz="600" b="1" spc="124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68" dirty="0">
                  <a:solidFill>
                    <a:srgbClr val="070707"/>
                  </a:solidFill>
                  <a:latin typeface="Calibri"/>
                  <a:cs typeface="Calibri"/>
                </a:rPr>
                <a:t>DE</a:t>
              </a:r>
              <a:r>
                <a:rPr sz="600" b="1" spc="113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53" dirty="0">
                  <a:solidFill>
                    <a:srgbClr val="070707"/>
                  </a:solidFill>
                  <a:latin typeface="Calibri"/>
                  <a:cs typeface="Calibri"/>
                </a:rPr>
                <a:t>ACEIT</a:t>
              </a:r>
              <a:r>
                <a:rPr sz="900" b="1" spc="-78" baseline="-31250" dirty="0">
                  <a:solidFill>
                    <a:srgbClr val="070707"/>
                  </a:solidFill>
                  <a:latin typeface="Calibri"/>
                  <a:cs typeface="Calibri"/>
                </a:rPr>
                <a:t>,</a:t>
              </a:r>
              <a:endParaRPr sz="900" baseline="-31250">
                <a:latin typeface="Calibri"/>
                <a:cs typeface="Calibri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6532420" y="8346325"/>
              <a:ext cx="417183" cy="101951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00" b="1" u="heavy" spc="30" dirty="0">
                  <a:solidFill>
                    <a:srgbClr val="070707"/>
                  </a:solidFill>
                  <a:uFill>
                    <a:solidFill>
                      <a:srgbClr val="070707"/>
                    </a:solidFill>
                  </a:uFill>
                  <a:latin typeface="Calibri"/>
                  <a:cs typeface="Calibri"/>
                </a:rPr>
                <a:t>ClO</a:t>
              </a:r>
              <a:r>
                <a:rPr sz="600" b="1" u="heavy" spc="-8" dirty="0">
                  <a:solidFill>
                    <a:srgbClr val="070707"/>
                  </a:solidFill>
                  <a:uFill>
                    <a:solidFill>
                      <a:srgbClr val="070707"/>
                    </a:solidFill>
                  </a:uFill>
                  <a:latin typeface="Calibri"/>
                  <a:cs typeface="Calibri"/>
                </a:rPr>
                <a:t>K</a:t>
              </a:r>
              <a:r>
                <a:rPr sz="600" b="1" u="heavy" spc="113" dirty="0">
                  <a:solidFill>
                    <a:srgbClr val="070707"/>
                  </a:solidFill>
                  <a:uFill>
                    <a:solidFill>
                      <a:srgbClr val="070707"/>
                    </a:solidFill>
                  </a:uFill>
                  <a:latin typeface="Calibri"/>
                  <a:cs typeface="Calibri"/>
                </a:rPr>
                <a:t>CJ</a:t>
              </a:r>
              <a:r>
                <a:rPr sz="600" b="1" u="heavy" spc="-116" dirty="0">
                  <a:solidFill>
                    <a:srgbClr val="070707"/>
                  </a:solidFill>
                  <a:uFill>
                    <a:solidFill>
                      <a:srgbClr val="070707"/>
                    </a:solidFill>
                  </a:uFill>
                  <a:latin typeface="Calibri"/>
                  <a:cs typeface="Calibri"/>
                </a:rPr>
                <a:t>MALO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7663292" y="6399469"/>
              <a:ext cx="135251" cy="9047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788" b="1" spc="-146" baseline="-7936" dirty="0">
                  <a:solidFill>
                    <a:srgbClr val="070707"/>
                  </a:solidFill>
                  <a:latin typeface="Century Gothic"/>
                  <a:cs typeface="Century Gothic"/>
                </a:rPr>
                <a:t>S</a:t>
              </a:r>
              <a:r>
                <a:rPr sz="525" b="1" spc="-98" dirty="0">
                  <a:solidFill>
                    <a:srgbClr val="070707"/>
                  </a:solidFill>
                  <a:latin typeface="Century Gothic"/>
                  <a:cs typeface="Century Gothic"/>
                </a:rPr>
                <a:t>•</a:t>
              </a:r>
              <a:r>
                <a:rPr sz="788" b="1" spc="-146" baseline="7936" dirty="0">
                  <a:solidFill>
                    <a:srgbClr val="070707"/>
                  </a:solidFill>
                  <a:latin typeface="Century Gothic"/>
                  <a:cs typeface="Century Gothic"/>
                </a:rPr>
                <a:t>•</a:t>
              </a:r>
              <a:endParaRPr sz="788" baseline="7936">
                <a:latin typeface="Century Gothic"/>
                <a:cs typeface="Century Gothic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8160103" y="6396992"/>
              <a:ext cx="870085" cy="193226"/>
            </a:xfrm>
            <a:prstGeom prst="rect">
              <a:avLst/>
            </a:prstGeom>
          </p:spPr>
          <p:txBody>
            <a:bodyPr vert="horz" wrap="square" lIns="0" tIns="18573" rIns="0" bIns="0" rtlCol="0">
              <a:spAutoFit/>
            </a:bodyPr>
            <a:lstStyle/>
            <a:p>
              <a:pPr marL="20479">
                <a:spcBef>
                  <a:spcPts val="146"/>
                </a:spcBef>
                <a:tabLst>
                  <a:tab pos="539591" algn="l"/>
                </a:tabLst>
              </a:pPr>
              <a:r>
                <a:rPr sz="450" spc="34" dirty="0">
                  <a:solidFill>
                    <a:srgbClr val="070707"/>
                  </a:solidFill>
                  <a:latin typeface="Times New Roman"/>
                  <a:cs typeface="Times New Roman"/>
                </a:rPr>
                <a:t>(:Afl'</a:t>
              </a:r>
              <a:r>
                <a:rPr sz="450" spc="-79" dirty="0">
                  <a:solidFill>
                    <a:srgbClr val="070707"/>
                  </a:solidFill>
                  <a:latin typeface="Times New Roman"/>
                  <a:cs typeface="Times New Roman"/>
                </a:rPr>
                <a:t> </a:t>
              </a:r>
              <a:r>
                <a:rPr sz="525" b="1" dirty="0">
                  <a:solidFill>
                    <a:srgbClr val="070707"/>
                  </a:solidFill>
                  <a:latin typeface="Century Gothic"/>
                  <a:cs typeface="Century Gothic"/>
                </a:rPr>
                <a:t>AC�N	</a:t>
              </a:r>
              <a:r>
                <a:rPr sz="525" b="1" spc="-75" dirty="0">
                  <a:solidFill>
                    <a:srgbClr val="070707"/>
                  </a:solidFill>
                  <a:latin typeface="Century Gothic"/>
                  <a:cs typeface="Century Gothic"/>
                </a:rPr>
                <a:t>ESTADO</a:t>
              </a:r>
              <a:endParaRPr sz="525">
                <a:latin typeface="Century Gothic"/>
                <a:cs typeface="Century Gothic"/>
              </a:endParaRPr>
            </a:p>
            <a:p>
              <a:pPr marL="9525">
                <a:spcBef>
                  <a:spcPts val="71"/>
                </a:spcBef>
                <a:tabLst>
                  <a:tab pos="265271" algn="l"/>
                </a:tabLst>
              </a:pPr>
              <a:r>
                <a:rPr sz="788" b="1" spc="-113" baseline="3968" dirty="0">
                  <a:solidFill>
                    <a:srgbClr val="070707"/>
                  </a:solidFill>
                  <a:latin typeface="Tahoma"/>
                  <a:cs typeface="Tahoma"/>
                </a:rPr>
                <a:t>l'""lO</a:t>
              </a:r>
              <a:r>
                <a:rPr sz="788" b="1" spc="-146" baseline="3968" dirty="0">
                  <a:solidFill>
                    <a:srgbClr val="070707"/>
                  </a:solidFill>
                  <a:latin typeface="Tahoma"/>
                  <a:cs typeface="Tahoma"/>
                </a:rPr>
                <a:t>K	</a:t>
              </a:r>
              <a:r>
                <a:rPr sz="525" b="1" spc="-116" dirty="0">
                  <a:solidFill>
                    <a:srgbClr val="070707"/>
                  </a:solidFill>
                  <a:latin typeface="Century Gothic"/>
                  <a:cs typeface="Century Gothic"/>
                </a:rPr>
                <a:t>MALO   </a:t>
              </a:r>
              <a:r>
                <a:rPr sz="525" b="1" spc="-49" dirty="0">
                  <a:solidFill>
                    <a:srgbClr val="070707"/>
                  </a:solidFill>
                  <a:latin typeface="Century Gothic"/>
                  <a:cs typeface="Century Gothic"/>
                </a:rPr>
                <a:t> </a:t>
              </a:r>
              <a:r>
                <a:rPr sz="525" b="1" spc="-15" dirty="0">
                  <a:solidFill>
                    <a:srgbClr val="070707"/>
                  </a:solidFill>
                  <a:latin typeface="Tahoma"/>
                  <a:cs typeface="Tahoma"/>
                </a:rPr>
                <a:t>r</a:t>
              </a:r>
              <a:r>
                <a:rPr sz="525" b="1" spc="-26" dirty="0">
                  <a:solidFill>
                    <a:srgbClr val="070707"/>
                  </a:solidFill>
                  <a:latin typeface="Tahoma"/>
                  <a:cs typeface="Tahoma"/>
                </a:rPr>
                <a:t>"ln</a:t>
              </a:r>
              <a:r>
                <a:rPr sz="525" b="1" spc="-98" dirty="0">
                  <a:solidFill>
                    <a:srgbClr val="070707"/>
                  </a:solidFill>
                  <a:latin typeface="Tahoma"/>
                  <a:cs typeface="Tahoma"/>
                </a:rPr>
                <a:t>K</a:t>
              </a:r>
              <a:r>
                <a:rPr sz="525" b="1" spc="-64" dirty="0">
                  <a:solidFill>
                    <a:srgbClr val="070707"/>
                  </a:solidFill>
                  <a:latin typeface="Tahoma"/>
                  <a:cs typeface="Tahoma"/>
                </a:rPr>
                <a:t> </a:t>
              </a:r>
              <a:r>
                <a:rPr sz="525" b="1" spc="-83" dirty="0">
                  <a:solidFill>
                    <a:srgbClr val="070707"/>
                  </a:solidFill>
                  <a:latin typeface="Tahoma"/>
                  <a:cs typeface="Tahoma"/>
                </a:rPr>
                <a:t>1</a:t>
              </a:r>
              <a:r>
                <a:rPr sz="525" b="1" spc="319" dirty="0">
                  <a:solidFill>
                    <a:srgbClr val="070707"/>
                  </a:solidFill>
                  <a:latin typeface="Tahoma"/>
                  <a:cs typeface="Tahoma"/>
                </a:rPr>
                <a:t>,</a:t>
              </a:r>
              <a:r>
                <a:rPr sz="525" b="1" spc="-120" dirty="0">
                  <a:solidFill>
                    <a:srgbClr val="070707"/>
                  </a:solidFill>
                  <a:latin typeface="Tahoma"/>
                  <a:cs typeface="Tahoma"/>
                </a:rPr>
                <a:t>MALO</a:t>
              </a:r>
              <a:endParaRPr sz="525">
                <a:latin typeface="Tahoma"/>
                <a:cs typeface="Tahoma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8160104" y="6588439"/>
              <a:ext cx="411945" cy="9047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  <a:tabLst>
                  <a:tab pos="267653" algn="l"/>
                </a:tabLst>
              </a:pPr>
              <a:r>
                <a:rPr sz="788" b="1" spc="-208" baseline="3968" dirty="0">
                  <a:solidFill>
                    <a:srgbClr val="070707"/>
                  </a:solidFill>
                  <a:latin typeface="Tahoma"/>
                  <a:cs typeface="Tahoma"/>
                </a:rPr>
                <a:t>1"11'11(	</a:t>
              </a:r>
              <a:r>
                <a:rPr sz="525" b="1" spc="-176" dirty="0">
                  <a:solidFill>
                    <a:srgbClr val="070707"/>
                  </a:solidFill>
                  <a:latin typeface="Tahoma"/>
                  <a:cs typeface="Tahoma"/>
                </a:rPr>
                <a:t>M</a:t>
              </a:r>
              <a:r>
                <a:rPr sz="525" b="1" spc="-83" dirty="0">
                  <a:solidFill>
                    <a:srgbClr val="070707"/>
                  </a:solidFill>
                  <a:latin typeface="Tahoma"/>
                  <a:cs typeface="Tahoma"/>
                </a:rPr>
                <a:t>AL</a:t>
              </a:r>
              <a:r>
                <a:rPr sz="525" b="1" spc="-150" dirty="0">
                  <a:solidFill>
                    <a:srgbClr val="070707"/>
                  </a:solidFill>
                  <a:latin typeface="Tahoma"/>
                  <a:cs typeface="Tahoma"/>
                </a:rPr>
                <a:t>O</a:t>
              </a:r>
              <a:endParaRPr sz="525">
                <a:latin typeface="Tahoma"/>
                <a:cs typeface="Tahoma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8621514" y="6556539"/>
              <a:ext cx="410040" cy="133209"/>
            </a:xfrm>
            <a:prstGeom prst="rect">
              <a:avLst/>
            </a:prstGeom>
          </p:spPr>
          <p:txBody>
            <a:bodyPr vert="horz" wrap="square" lIns="0" tIns="17621" rIns="0" bIns="0" rtlCol="0">
              <a:spAutoFit/>
            </a:bodyPr>
            <a:lstStyle/>
            <a:p>
              <a:pPr marL="9525">
                <a:spcBef>
                  <a:spcPts val="139"/>
                </a:spcBef>
              </a:pPr>
              <a:r>
                <a:rPr sz="1125" spc="-320" baseline="2777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1</a:t>
              </a:r>
              <a:r>
                <a:rPr sz="1125" spc="-304" baseline="2777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"101&lt;</a:t>
              </a:r>
              <a:r>
                <a:rPr sz="1125" spc="-197" baseline="2777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 </a:t>
              </a:r>
              <a:r>
                <a:rPr sz="750" spc="-180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1</a:t>
              </a:r>
              <a:r>
                <a:rPr sz="750" spc="248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,</a:t>
              </a:r>
              <a:r>
                <a:rPr sz="750" spc="-270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MA</a:t>
              </a:r>
              <a:r>
                <a:rPr sz="750" spc="-214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L</a:t>
              </a:r>
              <a:r>
                <a:rPr sz="750" spc="-146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o</a:t>
              </a:r>
              <a:endParaRPr sz="750">
                <a:latin typeface="Arial Unicode MS"/>
                <a:cs typeface="Arial Unicode MS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8141054" y="6639492"/>
              <a:ext cx="910088" cy="227626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lnSpc>
                  <a:spcPts val="1121"/>
                </a:lnSpc>
                <a:spcBef>
                  <a:spcPts val="75"/>
                </a:spcBef>
              </a:pPr>
              <a:r>
                <a:rPr sz="750" spc="109" dirty="0">
                  <a:solidFill>
                    <a:srgbClr val="070707"/>
                  </a:solidFill>
                  <a:latin typeface="Tw Cen MT Condensed"/>
                  <a:cs typeface="Tw Cen MT Condensed"/>
                </a:rPr>
                <a:t>COk</a:t>
              </a:r>
              <a:r>
                <a:rPr sz="750" spc="-49" dirty="0">
                  <a:solidFill>
                    <a:srgbClr val="070707"/>
                  </a:solidFill>
                  <a:latin typeface="Tw Cen MT Condensed"/>
                  <a:cs typeface="Tw Cen MT Condensed"/>
                </a:rPr>
                <a:t> </a:t>
              </a:r>
              <a:r>
                <a:rPr sz="1013" spc="444" baseline="308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-</a:t>
              </a:r>
              <a:r>
                <a:rPr sz="1013" spc="45" baseline="308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 </a:t>
              </a:r>
              <a:r>
                <a:rPr sz="1013" spc="-433" baseline="308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M</a:t>
              </a:r>
              <a:r>
                <a:rPr sz="1013" spc="-314" baseline="308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ALO</a:t>
              </a:r>
              <a:r>
                <a:rPr sz="1013" baseline="308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   </a:t>
              </a:r>
              <a:r>
                <a:rPr sz="938" spc="-217" dirty="0">
                  <a:solidFill>
                    <a:srgbClr val="080808"/>
                  </a:solidFill>
                  <a:latin typeface="Arial Unicode MS"/>
                  <a:cs typeface="Arial Unicode MS"/>
                </a:rPr>
                <a:t>[JOK</a:t>
              </a:r>
              <a:r>
                <a:rPr sz="938" spc="83" dirty="0">
                  <a:solidFill>
                    <a:srgbClr val="080808"/>
                  </a:solidFill>
                  <a:latin typeface="Arial Unicode MS"/>
                  <a:cs typeface="Arial Unicode MS"/>
                </a:rPr>
                <a:t>C</a:t>
              </a:r>
              <a:r>
                <a:rPr sz="938" spc="-424" dirty="0">
                  <a:solidFill>
                    <a:srgbClr val="080808"/>
                  </a:solidFill>
                  <a:latin typeface="Arial Unicode MS"/>
                  <a:cs typeface="Arial Unicode MS"/>
                </a:rPr>
                <a:t>WALO</a:t>
              </a:r>
              <a:endParaRPr sz="938">
                <a:latin typeface="Arial Unicode MS"/>
                <a:cs typeface="Arial Unicode MS"/>
              </a:endParaRPr>
            </a:p>
            <a:p>
              <a:pPr marL="30480">
                <a:lnSpc>
                  <a:spcPts val="626"/>
                </a:lnSpc>
              </a:pPr>
              <a:r>
                <a:rPr sz="788" b="1" spc="-50" baseline="3968" dirty="0">
                  <a:solidFill>
                    <a:srgbClr val="070707"/>
                  </a:solidFill>
                  <a:latin typeface="Century Gothic"/>
                  <a:cs typeface="Century Gothic"/>
                </a:rPr>
                <a:t>l""lnKl""'I</a:t>
              </a:r>
              <a:r>
                <a:rPr sz="525" b="1" spc="-34" dirty="0">
                  <a:solidFill>
                    <a:srgbClr val="070707"/>
                  </a:solidFill>
                  <a:latin typeface="Century Gothic"/>
                  <a:cs typeface="Century Gothic"/>
                </a:rPr>
                <a:t>MALO</a:t>
              </a:r>
              <a:r>
                <a:rPr sz="525" b="1" spc="90" dirty="0">
                  <a:solidFill>
                    <a:srgbClr val="070707"/>
                  </a:solidFill>
                  <a:latin typeface="Century Gothic"/>
                  <a:cs typeface="Century Gothic"/>
                </a:rPr>
                <a:t>  </a:t>
              </a:r>
              <a:r>
                <a:rPr sz="788" b="1" spc="-28" baseline="7936" dirty="0">
                  <a:solidFill>
                    <a:srgbClr val="070707"/>
                  </a:solidFill>
                  <a:latin typeface="Century Gothic"/>
                  <a:cs typeface="Century Gothic"/>
                </a:rPr>
                <a:t>r"'lnlll""'IMAlO</a:t>
              </a:r>
              <a:endParaRPr sz="788" baseline="7936">
                <a:latin typeface="Century Gothic"/>
                <a:cs typeface="Century Gothic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8161232" y="6865011"/>
              <a:ext cx="413850" cy="98168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9525">
                <a:spcBef>
                  <a:spcPts val="135"/>
                </a:spcBef>
              </a:pPr>
              <a:r>
                <a:rPr sz="788" b="1" spc="-152" baseline="3968" dirty="0">
                  <a:solidFill>
                    <a:srgbClr val="070707"/>
                  </a:solidFill>
                  <a:latin typeface="Tahoma"/>
                  <a:cs typeface="Tahoma"/>
                </a:rPr>
                <a:t>1</a:t>
              </a:r>
              <a:r>
                <a:rPr sz="788" b="1" spc="-140" baseline="3968" dirty="0">
                  <a:solidFill>
                    <a:srgbClr val="070707"/>
                  </a:solidFill>
                  <a:latin typeface="Tahoma"/>
                  <a:cs typeface="Tahoma"/>
                </a:rPr>
                <a:t> </a:t>
              </a:r>
              <a:r>
                <a:rPr sz="525" b="1" spc="-30" dirty="0">
                  <a:solidFill>
                    <a:srgbClr val="070707"/>
                  </a:solidFill>
                  <a:latin typeface="Tahoma"/>
                  <a:cs typeface="Tahoma"/>
                </a:rPr>
                <a:t>"lnl(OMALO</a:t>
              </a:r>
              <a:endParaRPr sz="525">
                <a:latin typeface="Tahoma"/>
                <a:cs typeface="Tahoma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8624052" y="6849227"/>
              <a:ext cx="405754" cy="119328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713" b="1" spc="-184" dirty="0">
                  <a:solidFill>
                    <a:srgbClr val="070707"/>
                  </a:solidFill>
                  <a:latin typeface="Times New Roman"/>
                  <a:cs typeface="Times New Roman"/>
                </a:rPr>
                <a:t>CIOKCMALO</a:t>
              </a:r>
              <a:endParaRPr sz="713">
                <a:latin typeface="Times New Roman"/>
                <a:cs typeface="Times New Roman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7789685" y="6397945"/>
              <a:ext cx="296219" cy="666239"/>
            </a:xfrm>
            <a:prstGeom prst="rect">
              <a:avLst/>
            </a:prstGeom>
          </p:spPr>
          <p:txBody>
            <a:bodyPr vert="horz" wrap="square" lIns="0" tIns="9048" rIns="0" bIns="0" rtlCol="0">
              <a:spAutoFit/>
            </a:bodyPr>
            <a:lstStyle/>
            <a:p>
              <a:pPr marL="9525" marR="3810" indent="42386">
                <a:lnSpc>
                  <a:spcPct val="114700"/>
                </a:lnSpc>
                <a:spcBef>
                  <a:spcPts val="71"/>
                </a:spcBef>
              </a:pPr>
              <a:r>
                <a:rPr sz="525" b="1" spc="-11" dirty="0">
                  <a:solidFill>
                    <a:srgbClr val="070707"/>
                  </a:solidFill>
                  <a:latin typeface="Tahoma"/>
                  <a:cs typeface="Tahoma"/>
                </a:rPr>
                <a:t>ONAm-  </a:t>
              </a:r>
              <a:r>
                <a:rPr sz="525" b="1" spc="-41" dirty="0">
                  <a:solidFill>
                    <a:srgbClr val="070707"/>
                  </a:solidFill>
                  <a:latin typeface="Century Gothic"/>
                  <a:cs typeface="Century Gothic"/>
                </a:rPr>
                <a:t>DS-521 </a:t>
              </a:r>
              <a:r>
                <a:rPr sz="525" b="1" spc="-38" dirty="0">
                  <a:solidFill>
                    <a:srgbClr val="070707"/>
                  </a:solidFill>
                  <a:latin typeface="Century Gothic"/>
                  <a:cs typeface="Century Gothic"/>
                </a:rPr>
                <a:t> </a:t>
              </a:r>
              <a:r>
                <a:rPr sz="563" b="1" spc="-71" dirty="0">
                  <a:solidFill>
                    <a:srgbClr val="070707"/>
                  </a:solidFill>
                  <a:latin typeface="Arial"/>
                  <a:cs typeface="Arial"/>
                </a:rPr>
                <a:t>GS-!102 </a:t>
              </a:r>
              <a:r>
                <a:rPr sz="563" b="1" spc="-68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25" b="1" spc="-23" dirty="0">
                  <a:solidFill>
                    <a:srgbClr val="070707"/>
                  </a:solidFill>
                  <a:latin typeface="Century Gothic"/>
                  <a:cs typeface="Century Gothic"/>
                </a:rPr>
                <a:t>DS-522 </a:t>
              </a:r>
              <a:r>
                <a:rPr sz="525" b="1" spc="-19" dirty="0">
                  <a:solidFill>
                    <a:srgbClr val="070707"/>
                  </a:solidFill>
                  <a:latin typeface="Century Gothic"/>
                  <a:cs typeface="Century Gothic"/>
                </a:rPr>
                <a:t> </a:t>
              </a:r>
              <a:r>
                <a:rPr sz="525" b="1" spc="-56" dirty="0">
                  <a:solidFill>
                    <a:srgbClr val="070707"/>
                  </a:solidFill>
                  <a:latin typeface="Tahoma"/>
                  <a:cs typeface="Tahoma"/>
                </a:rPr>
                <a:t>DS-S25 </a:t>
              </a:r>
              <a:r>
                <a:rPr sz="525" b="1" spc="-53" dirty="0">
                  <a:solidFill>
                    <a:srgbClr val="070707"/>
                  </a:solidFill>
                  <a:latin typeface="Tahoma"/>
                  <a:cs typeface="Tahoma"/>
                </a:rPr>
                <a:t> </a:t>
              </a:r>
              <a:r>
                <a:rPr sz="525" b="1" spc="-15" dirty="0">
                  <a:solidFill>
                    <a:srgbClr val="070707"/>
                  </a:solidFill>
                  <a:latin typeface="Century Gothic"/>
                  <a:cs typeface="Century Gothic"/>
                </a:rPr>
                <a:t>DS-S23 </a:t>
              </a:r>
              <a:r>
                <a:rPr sz="525" b="1" spc="-11" dirty="0">
                  <a:solidFill>
                    <a:srgbClr val="070707"/>
                  </a:solidFill>
                  <a:latin typeface="Century Gothic"/>
                  <a:cs typeface="Century Gothic"/>
                </a:rPr>
                <a:t> </a:t>
              </a:r>
              <a:r>
                <a:rPr sz="525" b="1" spc="-64" dirty="0">
                  <a:solidFill>
                    <a:srgbClr val="070707"/>
                  </a:solidFill>
                  <a:latin typeface="Comic Sans MS"/>
                  <a:cs typeface="Comic Sans MS"/>
                </a:rPr>
                <a:t>GS-503</a:t>
              </a:r>
              <a:endParaRPr sz="525">
                <a:latin typeface="Comic Sans MS"/>
                <a:cs typeface="Comic Sans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8621861" y="6913328"/>
              <a:ext cx="407659" cy="153953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938" spc="-214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[JOl(nMALO</a:t>
              </a:r>
              <a:endParaRPr sz="938">
                <a:latin typeface="Arial Unicode MS"/>
                <a:cs typeface="Arial Unicode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 rot="60000">
              <a:off x="7794066" y="7073500"/>
              <a:ext cx="225084" cy="769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608"/>
                </a:lnSpc>
              </a:pPr>
              <a:r>
                <a:rPr sz="638" spc="-45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PS-!!U</a:t>
              </a:r>
              <a:endParaRPr sz="638">
                <a:latin typeface="Arial Unicode MS"/>
                <a:cs typeface="Arial Unicode MS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8143244" y="6973144"/>
              <a:ext cx="450996" cy="17633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lnSpc>
                  <a:spcPts val="600"/>
                </a:lnSpc>
                <a:spcBef>
                  <a:spcPts val="75"/>
                </a:spcBef>
              </a:pPr>
              <a:r>
                <a:rPr sz="525" b="1" spc="-8" dirty="0">
                  <a:solidFill>
                    <a:srgbClr val="070707"/>
                  </a:solidFill>
                  <a:latin typeface="Century Gothic"/>
                  <a:cs typeface="Century Gothic"/>
                </a:rPr>
                <a:t>CO</a:t>
              </a:r>
              <a:r>
                <a:rPr sz="788" b="1" spc="-11" baseline="11904" dirty="0">
                  <a:solidFill>
                    <a:srgbClr val="070707"/>
                  </a:solidFill>
                  <a:latin typeface="Century Gothic"/>
                  <a:cs typeface="Century Gothic"/>
                </a:rPr>
                <a:t>K</a:t>
              </a:r>
              <a:r>
                <a:rPr sz="788" b="1" spc="-11" baseline="3968" dirty="0">
                  <a:solidFill>
                    <a:srgbClr val="070707"/>
                  </a:solidFill>
                  <a:latin typeface="Century Gothic"/>
                  <a:cs typeface="Century Gothic"/>
                </a:rPr>
                <a:t>CMALO</a:t>
              </a:r>
              <a:endParaRPr sz="788" baseline="3968">
                <a:latin typeface="Century Gothic"/>
                <a:cs typeface="Century Gothic"/>
              </a:endParaRPr>
            </a:p>
            <a:p>
              <a:pPr marL="28575">
                <a:lnSpc>
                  <a:spcPts val="689"/>
                </a:lnSpc>
              </a:pPr>
              <a:r>
                <a:rPr sz="600" b="1" spc="8" dirty="0">
                  <a:solidFill>
                    <a:srgbClr val="070707"/>
                  </a:solidFill>
                  <a:latin typeface="Times New Roman"/>
                  <a:cs typeface="Times New Roman"/>
                </a:rPr>
                <a:t>-inK</a:t>
              </a:r>
              <a:r>
                <a:rPr sz="600" b="1" spc="-60" dirty="0">
                  <a:solidFill>
                    <a:srgbClr val="070707"/>
                  </a:solidFill>
                  <a:latin typeface="Times New Roman"/>
                  <a:cs typeface="Times New Roman"/>
                </a:rPr>
                <a:t> </a:t>
              </a:r>
              <a:r>
                <a:rPr sz="525" b="1" spc="371" dirty="0">
                  <a:solidFill>
                    <a:srgbClr val="070707"/>
                  </a:solidFill>
                  <a:latin typeface="Century Gothic"/>
                  <a:cs typeface="Century Gothic"/>
                </a:rPr>
                <a:t>-</a:t>
              </a:r>
              <a:r>
                <a:rPr sz="525" b="1" spc="-23" dirty="0">
                  <a:solidFill>
                    <a:srgbClr val="070707"/>
                  </a:solidFill>
                  <a:latin typeface="Century Gothic"/>
                  <a:cs typeface="Century Gothic"/>
                </a:rPr>
                <a:t> </a:t>
              </a:r>
              <a:r>
                <a:rPr sz="525" b="1" spc="-98" dirty="0">
                  <a:solidFill>
                    <a:srgbClr val="070707"/>
                  </a:solidFill>
                  <a:latin typeface="Century Gothic"/>
                  <a:cs typeface="Century Gothic"/>
                </a:rPr>
                <a:t>MAL</a:t>
              </a:r>
              <a:r>
                <a:rPr sz="525" b="1" spc="-169" dirty="0">
                  <a:solidFill>
                    <a:srgbClr val="070707"/>
                  </a:solidFill>
                  <a:latin typeface="Century Gothic"/>
                  <a:cs typeface="Century Gothic"/>
                </a:rPr>
                <a:t>O</a:t>
              </a:r>
              <a:endParaRPr sz="525">
                <a:latin typeface="Century Gothic"/>
                <a:cs typeface="Century Gothic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8623831" y="7045064"/>
              <a:ext cx="406706" cy="105862"/>
            </a:xfrm>
            <a:prstGeom prst="rect">
              <a:avLst/>
            </a:prstGeom>
          </p:spPr>
          <p:txBody>
            <a:bodyPr vert="horz" wrap="square" lIns="0" tIns="24764" rIns="0" bIns="0" rtlCol="0">
              <a:spAutoFit/>
            </a:bodyPr>
            <a:lstStyle/>
            <a:p>
              <a:pPr marL="9525">
                <a:spcBef>
                  <a:spcPts val="195"/>
                </a:spcBef>
              </a:pPr>
              <a:r>
                <a:rPr sz="788" b="1" spc="-78" baseline="7936" dirty="0">
                  <a:solidFill>
                    <a:srgbClr val="070707"/>
                  </a:solidFill>
                  <a:latin typeface="Verdana"/>
                  <a:cs typeface="Verdana"/>
                </a:rPr>
                <a:t>MDK</a:t>
              </a:r>
              <a:r>
                <a:rPr sz="525" b="1" spc="-53" dirty="0">
                  <a:solidFill>
                    <a:srgbClr val="070707"/>
                  </a:solidFill>
                  <a:latin typeface="Verdana"/>
                  <a:cs typeface="Verdana"/>
                </a:rPr>
                <a:t>C</a:t>
              </a:r>
              <a:r>
                <a:rPr sz="788" b="1" spc="-78" baseline="3968" dirty="0">
                  <a:solidFill>
                    <a:srgbClr val="070707"/>
                  </a:solidFill>
                  <a:latin typeface="Verdana"/>
                  <a:cs typeface="Verdana"/>
                </a:rPr>
                <a:t>MALO</a:t>
              </a:r>
              <a:endParaRPr sz="788" baseline="3968">
                <a:latin typeface="Verdana"/>
                <a:cs typeface="Verdana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7793305" y="7151351"/>
              <a:ext cx="224308" cy="90409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525" b="1" spc="-26" dirty="0">
                  <a:solidFill>
                    <a:srgbClr val="070707"/>
                  </a:solidFill>
                  <a:latin typeface="Century Gothic"/>
                  <a:cs typeface="Century Gothic"/>
                </a:rPr>
                <a:t>DS-526</a:t>
              </a:r>
              <a:endParaRPr sz="525">
                <a:latin typeface="Century Gothic"/>
                <a:cs typeface="Century Gothic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8230966" y="7158590"/>
              <a:ext cx="103820" cy="78868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450" spc="-41" dirty="0">
                  <a:solidFill>
                    <a:srgbClr val="070707"/>
                  </a:solidFill>
                  <a:latin typeface="Times New Roman"/>
                  <a:cs typeface="Times New Roman"/>
                </a:rPr>
                <a:t>111(</a:t>
              </a:r>
              <a:endParaRPr sz="450">
                <a:latin typeface="Times New Roman"/>
                <a:cs typeface="Times New Roman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8424508" y="7137255"/>
              <a:ext cx="604821" cy="19428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00" b="1" spc="-135" dirty="0">
                  <a:solidFill>
                    <a:srgbClr val="080808"/>
                  </a:solidFill>
                  <a:latin typeface="Calibri"/>
                  <a:cs typeface="Calibri"/>
                </a:rPr>
                <a:t>MALO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</a:r>
              <a:r>
                <a:rPr sz="600" b="1" spc="-131" dirty="0">
                  <a:solidFill>
                    <a:srgbClr val="080808"/>
                  </a:solidFill>
                  <a:latin typeface="Calibri"/>
                  <a:cs typeface="Calibri"/>
                </a:rPr>
                <a:t> </a:t>
              </a:r>
              <a:r>
                <a:rPr sz="600" b="1" spc="-4" dirty="0">
                  <a:solidFill>
                    <a:srgbClr val="070707"/>
                  </a:solidFill>
                  <a:latin typeface="Calibri"/>
                  <a:cs typeface="Calibri"/>
                </a:rPr>
                <a:t>rlOKnMAl.O</a:t>
              </a:r>
              <a:endParaRPr sz="600">
                <a:latin typeface="Calibri"/>
                <a:cs typeface="Calibri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7792067" y="7226026"/>
              <a:ext cx="227165" cy="113493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75" spc="-75" dirty="0">
                  <a:solidFill>
                    <a:srgbClr val="070707"/>
                  </a:solidFill>
                  <a:latin typeface="Trebuchet MS"/>
                  <a:cs typeface="Trebuchet MS"/>
                </a:rPr>
                <a:t>DS-52'7</a:t>
              </a:r>
              <a:endParaRPr sz="675">
                <a:latin typeface="Trebuchet MS"/>
                <a:cs typeface="Trebuchet MS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8162292" y="7235836"/>
              <a:ext cx="411469" cy="9624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525" b="1" spc="127" dirty="0">
                  <a:solidFill>
                    <a:srgbClr val="070707"/>
                  </a:solidFill>
                  <a:latin typeface="Century Gothic"/>
                  <a:cs typeface="Century Gothic"/>
                </a:rPr>
                <a:t>-n</a:t>
              </a:r>
              <a:r>
                <a:rPr sz="525" b="1" spc="195" dirty="0">
                  <a:solidFill>
                    <a:srgbClr val="070707"/>
                  </a:solidFill>
                  <a:latin typeface="Century Gothic"/>
                  <a:cs typeface="Century Gothic"/>
                </a:rPr>
                <a:t>K</a:t>
              </a:r>
              <a:r>
                <a:rPr sz="563" b="1" spc="405" dirty="0">
                  <a:solidFill>
                    <a:srgbClr val="070707"/>
                  </a:solidFill>
                  <a:latin typeface="Arial"/>
                  <a:cs typeface="Arial"/>
                </a:rPr>
                <a:t>-</a:t>
              </a:r>
              <a:r>
                <a:rPr sz="563" b="1" spc="-49" dirty="0">
                  <a:solidFill>
                    <a:srgbClr val="070707"/>
                  </a:solidFill>
                  <a:latin typeface="Arial"/>
                  <a:cs typeface="Arial"/>
                </a:rPr>
                <a:t> </a:t>
              </a:r>
              <a:r>
                <a:rPr sz="563" b="1" spc="-146" dirty="0">
                  <a:solidFill>
                    <a:srgbClr val="070707"/>
                  </a:solidFill>
                  <a:latin typeface="Arial"/>
                  <a:cs typeface="Arial"/>
                </a:rPr>
                <a:t>MALO</a:t>
              </a:r>
              <a:endParaRPr sz="563">
                <a:latin typeface="Arial"/>
                <a:cs typeface="Arial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 rot="21540000">
              <a:off x="8622111" y="7232054"/>
              <a:ext cx="407349" cy="11541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930"/>
                </a:lnSpc>
              </a:pPr>
              <a:r>
                <a:rPr sz="938" spc="-285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C]OK</a:t>
              </a:r>
              <a:r>
                <a:rPr sz="1406" spc="-427" baseline="2222" dirty="0">
                  <a:solidFill>
                    <a:srgbClr val="070707"/>
                  </a:solidFill>
                  <a:latin typeface="Arial Unicode MS"/>
                  <a:cs typeface="Arial Unicode MS"/>
                </a:rPr>
                <a:t>r-1MALO</a:t>
              </a:r>
              <a:endParaRPr sz="1406" baseline="2222">
                <a:latin typeface="Arial Unicode MS"/>
                <a:cs typeface="Arial Unicode MS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7794354" y="7336512"/>
              <a:ext cx="225260" cy="90409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525" b="1" spc="-30" dirty="0">
                  <a:solidFill>
                    <a:srgbClr val="070707"/>
                  </a:solidFill>
                  <a:latin typeface="Century Gothic"/>
                  <a:cs typeface="Century Gothic"/>
                </a:rPr>
                <a:t>GS-S04</a:t>
              </a:r>
              <a:endParaRPr sz="525">
                <a:latin typeface="Century Gothic"/>
                <a:cs typeface="Century Gothic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8230968" y="7331940"/>
              <a:ext cx="106201" cy="90409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525" b="1" spc="-53" dirty="0">
                  <a:solidFill>
                    <a:srgbClr val="070707"/>
                  </a:solidFill>
                  <a:latin typeface="Tahoma"/>
                  <a:cs typeface="Tahoma"/>
                </a:rPr>
                <a:t>rnc</a:t>
              </a:r>
              <a:endParaRPr sz="525">
                <a:latin typeface="Tahoma"/>
                <a:cs typeface="Tahoma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8418318" y="7312224"/>
              <a:ext cx="616250" cy="119328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675" spc="-229" dirty="0">
                  <a:solidFill>
                    <a:srgbClr val="070707"/>
                  </a:solidFill>
                  <a:latin typeface="Times New Roman"/>
                  <a:cs typeface="Times New Roman"/>
                </a:rPr>
                <a:t>MALO</a:t>
              </a:r>
              <a:r>
                <a:rPr sz="675" spc="274" dirty="0">
                  <a:solidFill>
                    <a:srgbClr val="070707"/>
                  </a:solidFill>
                  <a:latin typeface="Times New Roman"/>
                  <a:cs typeface="Times New Roman"/>
                </a:rPr>
                <a:t> </a:t>
              </a:r>
              <a:r>
                <a:rPr sz="713" b="1" spc="-146" dirty="0">
                  <a:solidFill>
                    <a:srgbClr val="070707"/>
                  </a:solidFill>
                  <a:latin typeface="Times New Roman"/>
                  <a:cs typeface="Times New Roman"/>
                </a:rPr>
                <a:t>COl&lt;CMALO</a:t>
              </a:r>
              <a:endParaRPr sz="713">
                <a:latin typeface="Times New Roman"/>
                <a:cs typeface="Times New Roman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 rot="60000">
              <a:off x="8357125" y="7766737"/>
              <a:ext cx="399347" cy="769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641"/>
                </a:lnSpc>
              </a:pPr>
              <a:r>
                <a:rPr sz="675" spc="-109" dirty="0">
                  <a:solidFill>
                    <a:srgbClr val="070707"/>
                  </a:solidFill>
                  <a:latin typeface="Times New Roman"/>
                  <a:cs typeface="Times New Roman"/>
                </a:rPr>
                <a:t>DOl&lt;DMALO</a:t>
              </a:r>
              <a:endParaRPr sz="675">
                <a:latin typeface="Times New Roman"/>
                <a:cs typeface="Times New Roman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7952748" y="7649209"/>
              <a:ext cx="661017" cy="397288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marR="3810" indent="125730">
                <a:spcBef>
                  <a:spcPts val="75"/>
                </a:spcBef>
              </a:pPr>
              <a:r>
                <a:rPr sz="600" b="1" spc="-60" dirty="0">
                  <a:solidFill>
                    <a:srgbClr val="070707"/>
                  </a:solidFill>
                  <a:latin typeface="Calibri"/>
                  <a:cs typeface="Calibri"/>
                </a:rPr>
                <a:t>CIRCUIT</a:t>
              </a:r>
              <a:r>
                <a:rPr sz="600" b="1" spc="-56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86" dirty="0">
                  <a:solidFill>
                    <a:srgbClr val="070707"/>
                  </a:solidFill>
                  <a:latin typeface="Calibri"/>
                  <a:cs typeface="Calibri"/>
                </a:rPr>
                <a:t>SWITCHE:RS </a:t>
              </a:r>
              <a:r>
                <a:rPr sz="600" b="1" spc="-127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83" dirty="0">
                  <a:solidFill>
                    <a:srgbClr val="080808"/>
                  </a:solidFill>
                  <a:latin typeface="Calibri"/>
                  <a:cs typeface="Calibri"/>
                </a:rPr>
                <a:t>ESTADO</a:t>
              </a:r>
              <a:endParaRPr sz="600">
                <a:latin typeface="Calibri"/>
                <a:cs typeface="Calibri"/>
              </a:endParaRPr>
            </a:p>
            <a:p>
              <a:pPr marL="17621" marR="276225" indent="-7144">
                <a:lnSpc>
                  <a:spcPct val="103400"/>
                </a:lnSpc>
                <a:spcBef>
                  <a:spcPts val="83"/>
                </a:spcBef>
              </a:pPr>
              <a:r>
                <a:rPr sz="600" b="1" spc="-101" dirty="0">
                  <a:solidFill>
                    <a:srgbClr val="070707"/>
                  </a:solidFill>
                  <a:latin typeface="Calibri"/>
                  <a:cs typeface="Calibri"/>
                </a:rPr>
                <a:t>CONTADOR</a:t>
              </a:r>
              <a:r>
                <a:rPr sz="600" b="1" spc="-98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79" dirty="0">
                  <a:solidFill>
                    <a:srgbClr val="070707"/>
                  </a:solidFill>
                  <a:latin typeface="Calibri"/>
                  <a:cs typeface="Calibri"/>
                </a:rPr>
                <a:t>DE </a:t>
              </a:r>
              <a:r>
                <a:rPr sz="600" b="1" spc="-127" dirty="0">
                  <a:solidFill>
                    <a:srgbClr val="070707"/>
                  </a:solidFill>
                  <a:latin typeface="Calibri"/>
                  <a:cs typeface="Calibri"/>
                </a:rPr>
                <a:t> </a:t>
              </a:r>
              <a:r>
                <a:rPr sz="600" b="1" spc="-79" dirty="0">
                  <a:solidFill>
                    <a:srgbClr val="070707"/>
                  </a:solidFill>
                  <a:latin typeface="Calibri"/>
                  <a:cs typeface="Calibri"/>
                </a:rPr>
                <a:t>OPERACIONES</a:t>
              </a:r>
              <a:endParaRPr sz="6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9269" y="317500"/>
            <a:ext cx="13258800" cy="1091330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just">
              <a:lnSpc>
                <a:spcPts val="2400"/>
              </a:lnSpc>
              <a:spcBef>
                <a:spcPts val="75"/>
              </a:spcBef>
            </a:pPr>
            <a:r>
              <a:rPr b="1" spc="-60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b="1" spc="-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8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b="1" spc="-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8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diferencial</a:t>
            </a:r>
            <a:r>
              <a:rPr b="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b="1" spc="-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5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b="1" spc="-4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b="1" spc="6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5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b="1" spc="1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1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alguna</a:t>
            </a:r>
            <a:r>
              <a:rPr b="1" spc="-23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30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38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b="1" spc="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1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b="1" spc="-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9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cau</a:t>
            </a:r>
            <a:r>
              <a:rPr spc="-49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</a:t>
            </a:r>
            <a:r>
              <a:rPr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pc="-49" dirty="0" smtClean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6713" marR="2088833" algn="just">
              <a:lnSpc>
                <a:spcPts val="2400"/>
              </a:lnSpc>
              <a:spcBef>
                <a:spcPts val="75"/>
              </a:spcBef>
            </a:pP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cortocircuito. 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Impulso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lang="es-AR" spc="-38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inrrus</a:t>
            </a:r>
            <a:r>
              <a:rPr lang="es-AR" spc="-45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arranque. 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</a:t>
            </a: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defectuoso.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6713" algn="just">
              <a:lnSpc>
                <a:spcPts val="2400"/>
              </a:lnSpc>
              <a:spcBef>
                <a:spcPts val="344"/>
              </a:spcBef>
            </a:pP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Daño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interior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4331" marR="8573" indent="2381" algn="just">
              <a:lnSpc>
                <a:spcPts val="2400"/>
              </a:lnSpc>
              <a:spcBef>
                <a:spcPts val="101"/>
              </a:spcBef>
            </a:pP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pc="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ejecución</a:t>
            </a:r>
            <a:r>
              <a:rPr lang="es-AR" spc="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lang="es-AR" spc="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AR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</a:t>
            </a:r>
            <a:r>
              <a:rPr lang="es-AR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</a:t>
            </a:r>
            <a:r>
              <a:rPr lang="es-AR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</a:t>
            </a:r>
            <a:r>
              <a:rPr lang="es-AR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 </a:t>
            </a:r>
            <a:r>
              <a:rPr lang="es-AR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incluye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demás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subestación).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algn="just">
              <a:lnSpc>
                <a:spcPts val="2400"/>
              </a:lnSpc>
              <a:spcBef>
                <a:spcPts val="338"/>
              </a:spcBef>
              <a:tabLst>
                <a:tab pos="325755" algn="l"/>
              </a:tabLst>
            </a:pPr>
            <a:r>
              <a:rPr lang="es-AR" b="1" spc="-79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lang="es-AR" b="1" spc="-5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7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Seccionador </a:t>
            </a:r>
            <a:r>
              <a:rPr lang="es-AR" b="1" spc="-83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b="1" spc="-60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7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endParaRPr 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7660" algn="just">
              <a:lnSpc>
                <a:spcPts val="2400"/>
              </a:lnSpc>
              <a:spcBef>
                <a:spcPts val="368"/>
              </a:spcBef>
            </a:pPr>
            <a:r>
              <a:rPr lang="es-AR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lang="es-AR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lang="es-AR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bahía</a:t>
            </a:r>
            <a:r>
              <a:rPr lang="es-AR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pc="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chequear,</a:t>
            </a:r>
            <a:r>
              <a:rPr lang="es-AR" spc="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forma: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8135" algn="just">
              <a:lnSpc>
                <a:spcPts val="2400"/>
              </a:lnSpc>
              <a:spcBef>
                <a:spcPts val="420"/>
              </a:spcBef>
            </a:pPr>
            <a:r>
              <a:rPr lang="es-AR" b="1" spc="-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Varill</a:t>
            </a:r>
            <a:r>
              <a:rPr lang="es-AR" b="1"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b="1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accionamiento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6744" indent="-285750" algn="just">
              <a:lnSpc>
                <a:spcPts val="2400"/>
              </a:lnSpc>
              <a:spcBef>
                <a:spcPts val="379"/>
              </a:spcBef>
              <a:buFont typeface="Arial" panose="020B0604020202020204" pitchFamily="34" charset="0"/>
              <a:buChar char="•"/>
            </a:pP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encontrase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ajustad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torsión.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5279" algn="just">
              <a:lnSpc>
                <a:spcPts val="2400"/>
              </a:lnSpc>
              <a:spcBef>
                <a:spcPts val="491"/>
              </a:spcBef>
            </a:pPr>
            <a:r>
              <a:rPr lang="es-AR" b="1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s-AR" b="1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cojinetes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7694" marR="13335" indent="-285750" algn="just">
              <a:lnSpc>
                <a:spcPts val="2400"/>
              </a:lnSpc>
              <a:spcBef>
                <a:spcPts val="19"/>
              </a:spcBef>
              <a:buFont typeface="Arial" panose="020B0604020202020204" pitchFamily="34" charset="0"/>
              <a:buChar char="•"/>
            </a:pP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AR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sostienen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aisladores</a:t>
            </a:r>
            <a:r>
              <a:rPr lang="es-AR" spc="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pc="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s-AR" spc="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estén</a:t>
            </a:r>
            <a:r>
              <a:rPr lang="es-AR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engrasados</a:t>
            </a:r>
            <a:r>
              <a:rPr lang="es-AR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giro.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5279" algn="just">
              <a:lnSpc>
                <a:spcPts val="2400"/>
              </a:lnSpc>
              <a:spcBef>
                <a:spcPts val="491"/>
              </a:spcBef>
            </a:pPr>
            <a:r>
              <a:rPr lang="es-AR"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s-AR" b="1" spc="-9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r>
              <a:rPr lang="es-AR" b="1" spc="-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adores</a:t>
            </a:r>
            <a:r>
              <a:rPr lang="es-AR"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b="1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6266" marR="15240" indent="-285750" algn="just">
              <a:lnSpc>
                <a:spcPts val="2400"/>
              </a:lnSpc>
              <a:spcBef>
                <a:spcPts val="4"/>
              </a:spcBef>
              <a:buFont typeface="Arial" panose="020B0604020202020204" pitchFamily="34" charset="0"/>
              <a:buChar char="•"/>
            </a:pP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pc="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cerrar</a:t>
            </a:r>
            <a:r>
              <a:rPr lang="es-AR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pc="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AR" spc="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polos</a:t>
            </a:r>
            <a:r>
              <a:rPr lang="es-AR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s-AR" spc="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lang="es-AR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pc="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recta</a:t>
            </a:r>
            <a:r>
              <a:rPr lang="es-AR" spc="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contactos </a:t>
            </a:r>
            <a:r>
              <a:rPr lang="es-AR" spc="-23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entren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algn="just">
              <a:lnSpc>
                <a:spcPts val="2400"/>
              </a:lnSpc>
              <a:spcBef>
                <a:spcPts val="491"/>
              </a:spcBef>
            </a:pPr>
            <a:r>
              <a:rPr lang="es-AR" b="1" spc="-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b="1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lang="es-AR"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934" marR="11430" indent="-285750" algn="just">
              <a:lnSpc>
                <a:spcPts val="2400"/>
              </a:lnSpc>
              <a:spcBef>
                <a:spcPts val="113"/>
              </a:spcBef>
              <a:buFont typeface="Arial" panose="020B0604020202020204" pitchFamily="34" charset="0"/>
              <a:buChar char="•"/>
            </a:pPr>
            <a:r>
              <a:rPr lang="es-AR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16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172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AR" spc="17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conectada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s-AR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corrosión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AR" spc="-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sulfatado.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1946" algn="just">
              <a:lnSpc>
                <a:spcPts val="2400"/>
              </a:lnSpc>
              <a:spcBef>
                <a:spcPts val="360"/>
              </a:spcBef>
            </a:pPr>
            <a:r>
              <a:rPr lang="es-AR" b="1" spc="-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b="1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9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armario</a:t>
            </a:r>
            <a:r>
              <a:rPr lang="es-AR" b="1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b="1" spc="-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s-AR" b="1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b="1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5315" marR="10478" indent="-285750" algn="just">
              <a:lnSpc>
                <a:spcPts val="2400"/>
              </a:lnSpc>
              <a:spcBef>
                <a:spcPts val="19"/>
              </a:spcBef>
              <a:buFont typeface="Arial" panose="020B0604020202020204" pitchFamily="34" charset="0"/>
              <a:buChar char="•"/>
            </a:pP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Supervisar</a:t>
            </a:r>
            <a:r>
              <a:rPr lang="es-AR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s-AR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iluminación,</a:t>
            </a:r>
            <a:r>
              <a:rPr lang="es-AR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calefacción,</a:t>
            </a:r>
            <a:r>
              <a:rPr lang="es-AR" spc="7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cableado</a:t>
            </a:r>
            <a:r>
              <a:rPr lang="es-AR" spc="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cerraduras</a:t>
            </a:r>
            <a:r>
              <a:rPr lang="es-AR" spc="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pc="-23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demás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4328" algn="just">
              <a:lnSpc>
                <a:spcPts val="2400"/>
              </a:lnSpc>
              <a:spcBef>
                <a:spcPts val="488"/>
              </a:spcBef>
            </a:pP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</a:t>
            </a:r>
            <a:r>
              <a:rPr lang="es-AR" b="1" spc="-6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b="1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accionamiento</a:t>
            </a:r>
            <a:r>
              <a:rPr lang="es-AR" b="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mecánico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9125" marR="5239" indent="-285750" algn="just">
              <a:lnSpc>
                <a:spcPts val="2400"/>
              </a:lnSpc>
              <a:spcBef>
                <a:spcPts val="71"/>
              </a:spcBef>
              <a:buFont typeface="Arial" panose="020B0604020202020204" pitchFamily="34" charset="0"/>
              <a:buChar char="•"/>
            </a:pP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7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mecanismos</a:t>
            </a:r>
            <a:r>
              <a:rPr lang="es-AR" spc="8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accionamiento</a:t>
            </a:r>
            <a:r>
              <a:rPr lang="es-AR" spc="8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es-AR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superficies</a:t>
            </a:r>
            <a:r>
              <a:rPr lang="es-AR" spc="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roce</a:t>
            </a:r>
            <a:r>
              <a:rPr lang="es-AR" spc="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encuentren </a:t>
            </a:r>
            <a:r>
              <a:rPr lang="es-AR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así: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756" lvl="1" indent="-285750" algn="just">
              <a:lnSpc>
                <a:spcPts val="2400"/>
              </a:lnSpc>
              <a:spcBef>
                <a:spcPts val="368"/>
              </a:spcBef>
              <a:buFont typeface="Arial" panose="020B0604020202020204" pitchFamily="34" charset="0"/>
              <a:buChar char="•"/>
            </a:pP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Lubricadas</a:t>
            </a:r>
            <a:r>
              <a:rPr lang="es-AR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375" marR="572453" lvl="1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existan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excedentes de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grasa,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aceite </a:t>
            </a:r>
            <a:r>
              <a:rPr lang="es-AR" spc="-6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ningún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humedad. </a:t>
            </a:r>
            <a:r>
              <a:rPr lang="es-AR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exista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corrosión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piezas</a:t>
            </a:r>
            <a:r>
              <a:rPr lang="es-AR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metálicas.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  <a:spcBef>
                <a:spcPts val="424"/>
              </a:spcBef>
              <a:tabLst>
                <a:tab pos="340519" algn="l"/>
              </a:tabLst>
            </a:pPr>
            <a:r>
              <a:rPr lang="es-AR" b="1" spc="-6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Cuchillas</a:t>
            </a:r>
            <a:r>
              <a:rPr lang="es-AR" b="1" spc="-49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3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b="1" spc="-7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7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pues</a:t>
            </a:r>
            <a:r>
              <a:rPr lang="es-AR" b="1" spc="-109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es-AR" b="1" spc="-3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10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b="1" spc="-7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tierr</a:t>
            </a:r>
            <a:r>
              <a:rPr lang="es-AR" b="1" spc="-120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b="1" spc="-5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8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r>
              <a:rPr lang="es-AR" b="1" spc="-9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b="1" spc="-4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spc="-7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</a:p>
          <a:p>
            <a:pPr marL="742950" lvl="1" indent="-285750" algn="just">
              <a:lnSpc>
                <a:spcPts val="2400"/>
              </a:lnSpc>
              <a:spcBef>
                <a:spcPts val="424"/>
              </a:spcBef>
              <a:buFont typeface="Arial" panose="020B0604020202020204" pitchFamily="34" charset="0"/>
              <a:buChar char="•"/>
              <a:tabLst>
                <a:tab pos="340519" algn="l"/>
              </a:tabLst>
            </a:pPr>
            <a:r>
              <a:rPr lang="es-AR" spc="-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pc="21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AR" spc="23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22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pc="21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supervisar</a:t>
            </a:r>
            <a:r>
              <a:rPr lang="es-AR" spc="24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22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</a:t>
            </a:r>
            <a:r>
              <a:rPr lang="es-AR" spc="217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20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pc="22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contactos</a:t>
            </a:r>
            <a:r>
              <a:rPr lang="es-AR" spc="22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pc="23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muestra</a:t>
            </a:r>
            <a:r>
              <a:rPr lang="es-AR" spc="21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continuación:</a:t>
            </a:r>
          </a:p>
          <a:p>
            <a:pPr marL="752475" lvl="1" indent="-285750" algn="just">
              <a:lnSpc>
                <a:spcPts val="2400"/>
              </a:lnSpc>
              <a:spcBef>
                <a:spcPts val="472"/>
              </a:spcBef>
              <a:buFont typeface="Arial" panose="020B0604020202020204" pitchFamily="34" charset="0"/>
              <a:buChar char="•"/>
            </a:pP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móvil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desplace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recta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hacia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fijo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475" marR="3810" lvl="1" indent="-285750" algn="just">
              <a:lnSpc>
                <a:spcPts val="2400"/>
              </a:lnSpc>
              <a:spcBef>
                <a:spcPts val="53"/>
              </a:spcBef>
              <a:buFont typeface="Arial" panose="020B0604020202020204" pitchFamily="34" charset="0"/>
              <a:buChar char="•"/>
            </a:pP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longitud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tubo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s-AR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nominales. </a:t>
            </a:r>
            <a:r>
              <a:rPr lang="es-AR" spc="-23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5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existencia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enclavamiento.</a:t>
            </a:r>
          </a:p>
          <a:p>
            <a:pPr marL="752475" marR="3810" lvl="1" indent="-285750" algn="just">
              <a:lnSpc>
                <a:spcPts val="2400"/>
              </a:lnSpc>
              <a:spcBef>
                <a:spcPts val="53"/>
              </a:spcBef>
              <a:buFont typeface="Arial" panose="020B0604020202020204" pitchFamily="34" charset="0"/>
              <a:buChar char="•"/>
            </a:pPr>
            <a:r>
              <a:rPr lang="es-AR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lang="es-AR" spc="16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hayan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deformado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s-AR" spc="18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doblado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hacia</a:t>
            </a:r>
            <a:r>
              <a:rPr lang="es-AR" spc="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fuera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AR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respectiva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posición.</a:t>
            </a:r>
          </a:p>
          <a:p>
            <a:pPr marL="752475" marR="3810" lvl="1" indent="-285750" algn="just">
              <a:lnSpc>
                <a:spcPts val="2400"/>
              </a:lnSpc>
              <a:spcBef>
                <a:spcPts val="53"/>
              </a:spcBef>
              <a:buFont typeface="Arial" panose="020B0604020202020204" pitchFamily="34" charset="0"/>
              <a:buChar char="•"/>
            </a:pPr>
            <a:r>
              <a:rPr lang="es-AR" spc="-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existan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excedentes</a:t>
            </a:r>
            <a:r>
              <a:rPr lang="es-AR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pasta</a:t>
            </a:r>
            <a:r>
              <a:rPr lang="es-AR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s-AR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superficies</a:t>
            </a:r>
            <a:r>
              <a:rPr lang="es-AR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7660" algn="just">
              <a:lnSpc>
                <a:spcPts val="2400"/>
              </a:lnSpc>
              <a:spcBef>
                <a:spcPts val="368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>
              <a:spcBef>
                <a:spcPts val="75"/>
              </a:spcBef>
            </a:pPr>
            <a:endParaRPr sz="938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73347" y="3729272"/>
            <a:ext cx="4394713" cy="393825"/>
          </a:xfrm>
          <a:prstGeom prst="rect">
            <a:avLst/>
          </a:prstGeom>
        </p:spPr>
        <p:txBody>
          <a:bodyPr vert="horz" wrap="square" lIns="0" tIns="53339" rIns="0" bIns="0" rtlCol="0">
            <a:spAutoFit/>
          </a:bodyPr>
          <a:lstStyle/>
          <a:p>
            <a:pPr marL="336709">
              <a:spcBef>
                <a:spcPts val="353"/>
              </a:spcBef>
            </a:pPr>
            <a:endParaRPr lang="es-AR" sz="938" dirty="0" smtClean="0">
              <a:latin typeface="Microsoft Sans Serif"/>
              <a:cs typeface="Microsoft Sans Serif"/>
            </a:endParaRPr>
          </a:p>
          <a:p>
            <a:pPr marL="336709">
              <a:spcBef>
                <a:spcPts val="353"/>
              </a:spcBef>
            </a:pPr>
            <a:endParaRPr sz="938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81916" y="1537758"/>
            <a:ext cx="120012" cy="14241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863" spc="-4" dirty="0">
                <a:solidFill>
                  <a:srgbClr val="070707"/>
                </a:solidFill>
                <a:latin typeface="Arial Narrow"/>
                <a:cs typeface="Arial Narrow"/>
              </a:rPr>
              <a:t>20</a:t>
            </a:r>
            <a:endParaRPr sz="863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669" y="393700"/>
            <a:ext cx="13030200" cy="102560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34328" algn="just">
              <a:lnSpc>
                <a:spcPts val="2600"/>
              </a:lnSpc>
              <a:spcBef>
                <a:spcPts val="424"/>
              </a:spcBef>
            </a:pPr>
            <a:r>
              <a:rPr sz="2000" b="1" spc="-8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Cuchillas</a:t>
            </a:r>
            <a:r>
              <a:rPr sz="2000" b="1" spc="-23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-15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sz="2000" b="1" spc="-2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b="1" spc="-30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b="1" spc="-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combinación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b="1" spc="-19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sz="2000" b="1" spc="-4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4846" indent="-342900" algn="just">
              <a:lnSpc>
                <a:spcPts val="2600"/>
              </a:lnSpc>
              <a:spcBef>
                <a:spcPts val="390"/>
              </a:spcBef>
              <a:buFont typeface="Arial" panose="020B0604020202020204" pitchFamily="34" charset="0"/>
              <a:buChar char="•"/>
            </a:pPr>
            <a:r>
              <a:rPr sz="2000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supervisar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 de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contactos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además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1513" marR="364807" indent="-342900" algn="just">
              <a:lnSpc>
                <a:spcPts val="2600"/>
              </a:lnSpc>
              <a:spcBef>
                <a:spcPts val="8"/>
              </a:spcBef>
              <a:buFont typeface="Arial" panose="020B0604020202020204" pitchFamily="34" charset="0"/>
              <a:buChar char="•"/>
            </a:pP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móvil</a:t>
            </a:r>
            <a:r>
              <a:rPr sz="2000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mueva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recta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hacia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apertura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fijo. </a:t>
            </a:r>
            <a:r>
              <a:rPr sz="2000" spc="-24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longitud</a:t>
            </a:r>
            <a:r>
              <a:rPr sz="2000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000" spc="-1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tubo</a:t>
            </a:r>
            <a:r>
              <a:rPr sz="20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sz="2000" spc="-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nominales.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tubo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tenga</a:t>
            </a:r>
            <a:r>
              <a:rPr sz="2000"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suficiente</a:t>
            </a:r>
            <a:r>
              <a:rPr sz="2000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flexión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</a:t>
            </a:r>
            <a:r>
              <a:rPr sz="2000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</a:t>
            </a:r>
            <a:r>
              <a:rPr sz="2000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cerrada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1514" marR="10001" indent="-342900" algn="just">
              <a:lnSpc>
                <a:spcPts val="2600"/>
              </a:lnSpc>
              <a:spcBef>
                <a:spcPts val="56"/>
              </a:spcBef>
              <a:buFont typeface="Arial" panose="020B0604020202020204" pitchFamily="34" charset="0"/>
              <a:buChar char="•"/>
            </a:pP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móvil</a:t>
            </a:r>
            <a:r>
              <a:rPr sz="2000"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toque</a:t>
            </a:r>
            <a:r>
              <a:rPr sz="2000" spc="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2000" spc="-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talones</a:t>
            </a:r>
            <a:r>
              <a:rPr sz="2000"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dedos</a:t>
            </a:r>
            <a:r>
              <a:rPr sz="20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contacto,</a:t>
            </a:r>
            <a:r>
              <a:rPr sz="2000" spc="7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asegurando</a:t>
            </a:r>
            <a:r>
              <a:rPr sz="20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000" spc="-23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sz="2000" spc="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sz="2000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1513" indent="-342900" algn="just">
              <a:lnSpc>
                <a:spcPts val="2600"/>
              </a:lnSpc>
              <a:spcBef>
                <a:spcPts val="420"/>
              </a:spcBef>
              <a:buFont typeface="Arial" panose="020B0604020202020204" pitchFamily="34" charset="0"/>
              <a:buChar char="•"/>
            </a:pPr>
            <a:r>
              <a:rPr sz="2000" spc="-6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spc="-5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</a:t>
            </a: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alguna</a:t>
            </a:r>
            <a:r>
              <a:rPr sz="20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torsión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spc="-2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1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2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</a:t>
            </a:r>
            <a:r>
              <a:rPr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1513" indent="-342900" algn="just">
              <a:lnSpc>
                <a:spcPts val="2600"/>
              </a:lnSpc>
              <a:spcBef>
                <a:spcPts val="420"/>
              </a:spcBef>
              <a:buFont typeface="Arial" panose="020B0604020202020204" pitchFamily="34" charset="0"/>
              <a:buChar char="•"/>
            </a:pPr>
            <a:endParaRPr lang="en-US" sz="2000" b="1" spc="-26" dirty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8613" algn="just">
              <a:lnSpc>
                <a:spcPts val="2600"/>
              </a:lnSpc>
              <a:spcBef>
                <a:spcPts val="420"/>
              </a:spcBef>
            </a:pPr>
            <a:r>
              <a:rPr sz="2000" b="1" spc="-26" dirty="0" err="1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3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2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3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tanque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3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mue</a:t>
            </a:r>
            <a:r>
              <a:rPr sz="2000" b="1" spc="-5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	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-3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8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SF</a:t>
            </a:r>
            <a:r>
              <a:rPr sz="2000" b="1" spc="-1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4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mand</a:t>
            </a:r>
            <a:r>
              <a:rPr sz="2000" b="1" spc="-30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b="1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spc="-26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 </a:t>
            </a:r>
            <a:r>
              <a:rPr sz="2000" b="1" spc="-23" dirty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accionamiento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4328" algn="just">
              <a:lnSpc>
                <a:spcPts val="2600"/>
              </a:lnSpc>
              <a:spcBef>
                <a:spcPts val="236"/>
              </a:spcBef>
            </a:pPr>
            <a:r>
              <a:rPr sz="2000" spc="-4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10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000" spc="1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sz="2000" spc="12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13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13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000" spc="15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000" spc="15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139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chequear</a:t>
            </a:r>
            <a:r>
              <a:rPr sz="2000" spc="12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000" spc="13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000" spc="143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sz="2000" spc="146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conforman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encuentren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forma:</a:t>
            </a:r>
          </a:p>
          <a:p>
            <a:pPr marL="923925" lvl="2" algn="just">
              <a:lnSpc>
                <a:spcPts val="2600"/>
              </a:lnSpc>
              <a:spcBef>
                <a:spcPts val="435"/>
              </a:spcBef>
            </a:pPr>
            <a:r>
              <a:rPr lang="es-AR" sz="2000" b="1" spc="-1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Aisladores</a:t>
            </a:r>
            <a:r>
              <a:rPr lang="es-AR" sz="2000" b="1" spc="-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-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porcelana</a:t>
            </a:r>
            <a:r>
              <a:rPr lang="es-AR" sz="2000" b="1" spc="-3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0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aislante</a:t>
            </a:r>
            <a:endPara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3435" marR="13811" lvl="1" indent="-342900" algn="just">
              <a:lnSpc>
                <a:spcPts val="2600"/>
              </a:lnSpc>
              <a:spcBef>
                <a:spcPts val="30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aisladores y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cámara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extinción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contenga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ningún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suciedad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fisura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interrumpa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 funcionamiento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5830" lvl="2" algn="just">
              <a:lnSpc>
                <a:spcPts val="2600"/>
              </a:lnSpc>
              <a:spcBef>
                <a:spcPts val="465"/>
              </a:spcBef>
            </a:pPr>
            <a:r>
              <a:rPr lang="es-AR" sz="2000" b="1" spc="-1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Corrosión</a:t>
            </a:r>
            <a:r>
              <a:rPr lang="es-AR" sz="2000" b="1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2483" marR="10478" lvl="1" indent="-342900" algn="just">
              <a:lnSpc>
                <a:spcPts val="2600"/>
              </a:lnSpc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existencia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corrosión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piezas metálicas exteriores,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tales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bridas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conexión,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bridas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aisladores,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cubiertas,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discos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ruptura,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cajas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mecanismos,</a:t>
            </a:r>
            <a:r>
              <a:rPr lang="es-AR" sz="2000" spc="6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tubos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6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soportes.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32974" lvl="2" algn="just">
              <a:lnSpc>
                <a:spcPts val="2600"/>
              </a:lnSpc>
              <a:spcBef>
                <a:spcPts val="465"/>
              </a:spcBef>
            </a:pPr>
            <a:r>
              <a:rPr lang="es-AR" sz="2000" b="1" spc="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b="1" spc="-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armari</a:t>
            </a:r>
            <a:r>
              <a:rPr lang="es-AR" sz="2000" b="1" spc="-3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-11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2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control:</a:t>
            </a:r>
            <a:endPara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4864" marR="3810" lvl="1" indent="-342900" algn="just">
              <a:lnSpc>
                <a:spcPts val="2600"/>
              </a:lnSpc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Comprobar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todas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juntas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puertas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cubiertas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cubículo,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conexiones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cables,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estén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supervisar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iluminación,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calefacción, cableado cerraduras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comprobar el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 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calefacción </a:t>
            </a:r>
            <a:r>
              <a:rPr lang="es-AR" sz="2000" b="1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15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termostato.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37260" lvl="2" algn="just">
              <a:lnSpc>
                <a:spcPts val="2600"/>
              </a:lnSpc>
              <a:spcBef>
                <a:spcPts val="465"/>
              </a:spcBef>
            </a:pPr>
            <a:r>
              <a:rPr lang="es-AR" sz="2000" b="1" spc="-1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s-AR" sz="2000" b="1" spc="-2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b="1" spc="-3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8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es-AR" sz="2000" b="1" spc="-3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1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SF6</a:t>
            </a:r>
            <a:endPara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8674" marR="8573" lvl="1" indent="-342900" algn="just">
              <a:lnSpc>
                <a:spcPts val="2600"/>
              </a:lnSpc>
              <a:spcBef>
                <a:spcPts val="38"/>
              </a:spcBef>
              <a:buFont typeface="Arial" panose="020B0604020202020204" pitchFamily="34" charset="0"/>
              <a:buChar char="•"/>
            </a:pP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Comprobar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1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-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interruptor.</a:t>
            </a:r>
            <a:r>
              <a:rPr lang="es-AR" sz="2000" spc="7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</a:t>
            </a:r>
            <a:r>
              <a:rPr lang="es-AR" sz="2000" spc="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s-AR" sz="2000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debajo</a:t>
            </a:r>
            <a:r>
              <a:rPr lang="es-AR" sz="2000" spc="12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9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0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disparo</a:t>
            </a:r>
            <a:r>
              <a:rPr lang="es-AR" sz="2000" spc="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10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1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27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alarma,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</a:t>
            </a:r>
            <a:r>
              <a:rPr lang="es-AR" sz="2000" spc="9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s-AR" sz="2000" spc="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avisar</a:t>
            </a:r>
            <a:r>
              <a:rPr lang="es-AR" sz="2000" spc="12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AR" sz="2000" spc="12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</a:t>
            </a:r>
            <a:r>
              <a:rPr lang="es-AR" sz="2000" spc="10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2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s-AR" sz="2000" spc="10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11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ingeniero</a:t>
            </a:r>
            <a:r>
              <a:rPr lang="es-AR" sz="2000" spc="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39641" lvl="2" algn="just">
              <a:lnSpc>
                <a:spcPts val="2600"/>
              </a:lnSpc>
              <a:spcBef>
                <a:spcPts val="454"/>
              </a:spcBef>
            </a:pPr>
            <a:r>
              <a:rPr lang="es-AR" sz="2000" b="1" spc="-23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Mecanismo</a:t>
            </a:r>
            <a:r>
              <a:rPr lang="es-AR" sz="2000" b="1" spc="-30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b="1" spc="-26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b="1" spc="-45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4" dirty="0" smtClean="0">
                <a:solidFill>
                  <a:srgbClr val="070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control:</a:t>
            </a:r>
            <a:endPara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484" marR="16193" lvl="1" indent="-342900" algn="just">
              <a:lnSpc>
                <a:spcPts val="2600"/>
              </a:lnSpc>
              <a:spcBef>
                <a:spcPts val="30"/>
              </a:spcBef>
              <a:buFont typeface="Arial" panose="020B0604020202020204" pitchFamily="34" charset="0"/>
              <a:buChar char="•"/>
            </a:pP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Leer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contador</a:t>
            </a:r>
            <a:r>
              <a:rPr lang="es-AR" sz="2000" spc="-23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6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operaciones</a:t>
            </a:r>
            <a:r>
              <a:rPr lang="es-AR" sz="2000" spc="-3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anotar</a:t>
            </a:r>
            <a:r>
              <a:rPr lang="es-AR" sz="2000" spc="16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 lectura</a:t>
            </a:r>
            <a:r>
              <a:rPr lang="es-AR" sz="2000" spc="17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17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172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3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revisión, </a:t>
            </a:r>
            <a:r>
              <a:rPr lang="es-AR" sz="2000" spc="-24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corrosión,</a:t>
            </a:r>
            <a:r>
              <a:rPr lang="es-AR" sz="2000" spc="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desgaste</a:t>
            </a:r>
            <a:r>
              <a:rPr lang="es-AR" sz="2000" spc="-4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4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b="1" spc="3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piezas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sueltas</a:t>
            </a:r>
            <a:r>
              <a:rPr lang="es-AR" sz="2000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26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lang="es-AR" sz="2000" spc="-1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mando</a:t>
            </a:r>
            <a:r>
              <a:rPr lang="es-AR" sz="2000" spc="-1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8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4328" algn="just">
              <a:lnSpc>
                <a:spcPts val="2600"/>
              </a:lnSpc>
              <a:spcBef>
                <a:spcPts val="236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2296" y="4804559"/>
            <a:ext cx="4078491" cy="200117"/>
          </a:xfrm>
          <a:prstGeom prst="rect">
            <a:avLst/>
          </a:prstGeom>
        </p:spPr>
        <p:txBody>
          <a:bodyPr vert="horz" wrap="square" lIns="0" tIns="55243" rIns="0" bIns="0" rtlCol="0">
            <a:spAutoFit/>
          </a:bodyPr>
          <a:lstStyle/>
          <a:p>
            <a:pPr marL="9525">
              <a:spcBef>
                <a:spcPts val="435"/>
              </a:spcBef>
            </a:pPr>
            <a:r>
              <a:rPr sz="938" spc="-45" dirty="0" smtClean="0">
                <a:solidFill>
                  <a:srgbClr val="070707"/>
                </a:solidFill>
                <a:latin typeface="Microsoft Sans Serif"/>
                <a:cs typeface="Microsoft Sans Serif"/>
              </a:rPr>
              <a:t>.</a:t>
            </a:r>
            <a:endParaRPr sz="938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2146" y="540295"/>
            <a:ext cx="13089723" cy="10505118"/>
          </a:xfrm>
          <a:prstGeom prst="rect">
            <a:avLst/>
          </a:prstGeom>
        </p:spPr>
        <p:txBody>
          <a:bodyPr vert="horz" wrap="square" lIns="0" tIns="65721" rIns="0" bIns="0" rtlCol="0">
            <a:spAutoFit/>
          </a:bodyPr>
          <a:lstStyle/>
          <a:p>
            <a:pPr marR="5239" algn="ctr">
              <a:lnSpc>
                <a:spcPts val="2400"/>
              </a:lnSpc>
              <a:spcBef>
                <a:spcPts val="443"/>
              </a:spcBef>
            </a:pPr>
            <a:r>
              <a:rPr sz="2800" b="1" spc="-4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EJECUCIÓN</a:t>
            </a:r>
            <a:r>
              <a:rPr sz="2800" b="1" spc="-4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8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30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sz="2800" b="1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49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b="1" spc="-38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26" dirty="0" smtClean="0">
                <a:solidFill>
                  <a:srgbClr val="10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PROCEDIMIENTOS</a:t>
            </a:r>
            <a:endParaRPr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  <a:spcBef>
                <a:spcPts val="26"/>
              </a:spcBef>
            </a:pP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377" lvl="1" indent="-342900">
              <a:lnSpc>
                <a:spcPts val="2400"/>
              </a:lnSpc>
              <a:buFont typeface="Wingdings" panose="05000000000000000000" pitchFamily="2" charset="2"/>
              <a:buChar char="q"/>
              <a:tabLst>
                <a:tab pos="325755" algn="l"/>
                <a:tab pos="326231" algn="l"/>
              </a:tabLst>
            </a:pPr>
            <a:r>
              <a:rPr sz="2000" b="1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Ejecución</a:t>
            </a:r>
            <a:r>
              <a:rPr sz="2000" b="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sz="2000" b="1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b="1" spc="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b="1" spc="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000" b="1" spc="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2" indent="-342900">
              <a:lnSpc>
                <a:spcPts val="2400"/>
              </a:lnSpc>
              <a:spcBef>
                <a:spcPts val="458"/>
              </a:spcBef>
              <a:buFont typeface="Wingdings" panose="05000000000000000000" pitchFamily="2" charset="2"/>
              <a:buChar char="q"/>
              <a:tabLst>
                <a:tab pos="333851" algn="l"/>
              </a:tabLst>
            </a:pPr>
            <a:r>
              <a:rPr sz="2000" b="1" spc="-38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Retirar</a:t>
            </a:r>
            <a:r>
              <a:rPr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b="1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pone</a:t>
            </a:r>
            <a:r>
              <a:rPr sz="2000" b="1" spc="-23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000" b="1" spc="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b="1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lineas</a:t>
            </a:r>
            <a:r>
              <a:rPr sz="2000" b="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b="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9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marR="3810" lvl="1" indent="-342900" algn="just">
              <a:lnSpc>
                <a:spcPts val="2400"/>
              </a:lnSpc>
              <a:spcBef>
                <a:spcPts val="19"/>
              </a:spcBef>
              <a:buFont typeface="Arial" panose="020B0604020202020204" pitchFamily="34" charset="0"/>
              <a:buChar char="•"/>
            </a:pPr>
            <a:r>
              <a:rPr sz="2000" spc="-41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spc="16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desconectar</a:t>
            </a:r>
            <a:r>
              <a:rPr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15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conectar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000" spc="-30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patio</a:t>
            </a:r>
            <a:r>
              <a:rPr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spc="-41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6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Antes</a:t>
            </a:r>
            <a:r>
              <a:rPr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sz="2000" spc="15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000" spc="18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  <a:r>
              <a:rPr sz="2000" spc="17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</a:t>
            </a:r>
            <a:r>
              <a:rPr sz="2000" spc="16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4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actuar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1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consideraciones</a:t>
            </a:r>
            <a:r>
              <a:rPr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spc="-45" dirty="0" smtClean="0">
              <a:solidFill>
                <a:srgbClr val="1010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322898" algn="just">
              <a:lnSpc>
                <a:spcPts val="2400"/>
              </a:lnSpc>
              <a:spcBef>
                <a:spcPts val="19"/>
              </a:spcBef>
            </a:pPr>
            <a:endParaRPr lang="en-US" sz="2000" spc="-45" dirty="0">
              <a:solidFill>
                <a:srgbClr val="1010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24025" marR="12859" lvl="3" indent="-342900" algn="just">
              <a:lnSpc>
                <a:spcPts val="2400"/>
              </a:lnSpc>
              <a:spcBef>
                <a:spcPts val="79"/>
              </a:spcBef>
              <a:buFont typeface="Wingdings" panose="05000000000000000000" pitchFamily="2" charset="2"/>
              <a:buChar char="Ø"/>
            </a:pP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Portar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necesarios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guantes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botas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dieléctricas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medidor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tensión,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cerciorarse</a:t>
            </a:r>
            <a:r>
              <a:rPr lang="es-AR"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bahía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totalmente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desenergizada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decir,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interruptores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seccionadores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encuentren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abierta.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26406" marR="9525" lvl="3" indent="-342900" algn="just">
              <a:lnSpc>
                <a:spcPts val="2400"/>
              </a:lnSpc>
              <a:spcBef>
                <a:spcPts val="56"/>
              </a:spcBef>
              <a:buFont typeface="Wingdings" panose="05000000000000000000" pitchFamily="2" charset="2"/>
              <a:buChar char="Ø"/>
            </a:pPr>
            <a:r>
              <a:rPr lang="es-AR" sz="2000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transmisión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pude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encontrarse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energizada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s-AR" sz="2000" spc="16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extremo</a:t>
            </a:r>
            <a:r>
              <a:rPr lang="es-AR" sz="2000" spc="16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(esta </a:t>
            </a:r>
            <a:r>
              <a:rPr lang="es-AR" sz="2000" spc="-24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verificarse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centro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control).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31169" marR="10478" lvl="3" indent="-342900" algn="just">
              <a:lnSpc>
                <a:spcPts val="2400"/>
              </a:lnSpc>
              <a:spcBef>
                <a:spcPts val="49"/>
              </a:spcBef>
              <a:buFont typeface="Wingdings" panose="05000000000000000000" pitchFamily="2" charset="2"/>
              <a:buChar char="Ø"/>
            </a:pPr>
            <a:r>
              <a:rPr lang="es-AR" sz="2000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s-AR" sz="2000" spc="16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72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5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son: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28311" marR="5239" lvl="3" indent="-342900" algn="just">
              <a:lnSpc>
                <a:spcPts val="2400"/>
              </a:lnSpc>
              <a:spcBef>
                <a:spcPts val="60"/>
              </a:spcBef>
              <a:buFont typeface="Wingdings" panose="05000000000000000000" pitchFamily="2" charset="2"/>
              <a:buChar char="Ø"/>
            </a:pP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temporal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(equipos),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cual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conectando un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tierra,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5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r>
              <a:rPr lang="es-AR" sz="2000" spc="172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derivan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tres </a:t>
            </a:r>
            <a:r>
              <a:rPr lang="es-AR" sz="2000" spc="-5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más.</a:t>
            </a:r>
            <a:r>
              <a:rPr lang="es-AR" sz="2000" spc="13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extremos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derivaciones contiene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pinza.</a:t>
            </a:r>
            <a:r>
              <a:rPr lang="es-AR" sz="2000" spc="15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27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2000" spc="16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conectada </a:t>
            </a:r>
            <a:r>
              <a:rPr lang="es-AR" sz="2000" spc="-24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respectiva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equipo.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Estos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equipos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7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6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patio</a:t>
            </a:r>
            <a:r>
              <a:rPr lang="es-AR" sz="2000" spc="19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seccionadores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32598" marR="3810" lvl="3" indent="-342900" algn="just">
              <a:lnSpc>
                <a:spcPts val="2400"/>
              </a:lnSpc>
              <a:spcBef>
                <a:spcPts val="101"/>
              </a:spcBef>
              <a:buFont typeface="Wingdings" panose="05000000000000000000" pitchFamily="2" charset="2"/>
              <a:buChar char="Ø"/>
            </a:pP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bahía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(líneas),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cero,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decir 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patio, y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 cerrando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cuchilla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encuentra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-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línea.</a:t>
            </a:r>
          </a:p>
          <a:p>
            <a:pPr marL="1732598" marR="3810" lvl="3" indent="-342900" algn="just">
              <a:lnSpc>
                <a:spcPts val="2400"/>
              </a:lnSpc>
              <a:spcBef>
                <a:spcPts val="101"/>
              </a:spcBef>
              <a:buFont typeface="Wingdings" panose="05000000000000000000" pitchFamily="2" charset="2"/>
              <a:buChar char="Ø"/>
            </a:pPr>
            <a:endParaRPr lang="en-US" sz="2000" spc="-34" dirty="0">
              <a:solidFill>
                <a:srgbClr val="1010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indent="-342900">
              <a:lnSpc>
                <a:spcPts val="2400"/>
              </a:lnSpc>
              <a:spcBef>
                <a:spcPts val="443"/>
              </a:spcBef>
              <a:buFont typeface="Wingdings" panose="05000000000000000000" pitchFamily="2" charset="2"/>
              <a:buChar char="q"/>
            </a:pP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Preparar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s-AR" sz="2000" b="1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b="1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spc="-38" dirty="0" err="1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bahia</a:t>
            </a:r>
            <a:r>
              <a:rPr lang="es-AR" sz="2000" b="1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2425" indent="-342900">
              <a:lnSpc>
                <a:spcPts val="2400"/>
              </a:lnSpc>
              <a:spcBef>
                <a:spcPts val="443"/>
              </a:spcBef>
              <a:buFont typeface="Wingdings" panose="05000000000000000000" pitchFamily="2" charset="2"/>
              <a:buChar char="q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806" marR="4286" indent="-342900">
              <a:lnSpc>
                <a:spcPts val="2400"/>
              </a:lnSpc>
              <a:spcBef>
                <a:spcPts val="68"/>
              </a:spcBef>
              <a:buFont typeface="Arial" panose="020B0604020202020204" pitchFamily="34" charset="0"/>
              <a:buChar char="•"/>
            </a:pP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Cerrar</a:t>
            </a:r>
            <a:r>
              <a:rPr lang="es-AR"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  <a:r>
              <a:rPr lang="es-AR" sz="2000" spc="18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seguido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2000" spc="-24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  <a:r>
              <a:rPr lang="es-AR" sz="2000" spc="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bahía</a:t>
            </a:r>
            <a:r>
              <a:rPr lang="es-AR" sz="2000" spc="-1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esté</a:t>
            </a:r>
            <a:r>
              <a:rPr lang="es-AR" sz="2000" spc="-2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maniobrando.</a:t>
            </a:r>
          </a:p>
          <a:p>
            <a:pPr marL="354806" marR="4286" indent="-342900">
              <a:lnSpc>
                <a:spcPts val="2400"/>
              </a:lnSpc>
              <a:spcBef>
                <a:spcPts val="68"/>
              </a:spcBef>
              <a:buFont typeface="Arial" panose="020B0604020202020204" pitchFamily="34" charset="0"/>
              <a:buChar char="•"/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6711" marR="3810" indent="-342900">
              <a:lnSpc>
                <a:spcPts val="2400"/>
              </a:lnSpc>
              <a:spcBef>
                <a:spcPts val="94"/>
              </a:spcBef>
              <a:buFont typeface="Arial" panose="020B0604020202020204" pitchFamily="34" charset="0"/>
              <a:buChar char="•"/>
            </a:pP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s-AR" sz="2000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7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8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s-AR" sz="2000" spc="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AR" sz="2000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</a:t>
            </a:r>
            <a:r>
              <a:rPr lang="es-AR" sz="2000" spc="7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interruptor.</a:t>
            </a:r>
            <a:r>
              <a:rPr lang="es-AR" sz="2000" spc="15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6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ningún</a:t>
            </a:r>
            <a:r>
              <a:rPr lang="es-AR" sz="2000" spc="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</a:t>
            </a:r>
            <a:r>
              <a:rPr lang="es-AR" sz="2000" spc="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AR" sz="2000" spc="6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AR" sz="2000" spc="-23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encontrarse</a:t>
            </a:r>
            <a:r>
              <a:rPr lang="es-AR" sz="2000" spc="14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000" spc="10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000" spc="127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posición</a:t>
            </a:r>
            <a:r>
              <a:rPr lang="es-AR" sz="2000" spc="143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000" spc="13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cerrado</a:t>
            </a:r>
            <a:r>
              <a:rPr lang="es-AR" sz="2000" spc="10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s-AR" sz="2000" spc="11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2000" spc="127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AR" sz="2000" spc="13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13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maniobran</a:t>
            </a:r>
            <a:r>
              <a:rPr lang="es-AR" sz="2000" spc="127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AR" sz="2000" spc="10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seccionadores</a:t>
            </a:r>
            <a:r>
              <a:rPr lang="es-AR" sz="2000" spc="9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</a:t>
            </a:r>
            <a:r>
              <a:rPr lang="es-AR" sz="2000" spc="-1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arco</a:t>
            </a:r>
            <a:r>
              <a:rPr lang="es-AR" sz="2000" spc="-49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26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lang="es-AR" sz="2000" spc="-3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1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s-AR" sz="2000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daña</a:t>
            </a:r>
            <a:r>
              <a:rPr lang="es-AR" sz="2000" spc="-3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1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inmediatamente</a:t>
            </a:r>
            <a:r>
              <a:rPr lang="es-AR" sz="2000" spc="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34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000" spc="-8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spc="-45" dirty="0" smtClean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seccionador.</a:t>
            </a: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8" marR="3810" indent="5715" algn="just">
              <a:lnSpc>
                <a:spcPts val="2400"/>
              </a:lnSpc>
              <a:spcBef>
                <a:spcPts val="101"/>
              </a:spcBef>
            </a:pPr>
            <a:endParaRPr lang="es-A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indent="322898" algn="just">
              <a:lnSpc>
                <a:spcPts val="2400"/>
              </a:lnSpc>
              <a:spcBef>
                <a:spcPts val="19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3122" y="4146203"/>
            <a:ext cx="67149" cy="15395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38" spc="49" dirty="0">
                <a:solidFill>
                  <a:srgbClr val="101010"/>
                </a:solidFill>
                <a:latin typeface="Microsoft Sans Serif"/>
                <a:cs typeface="Microsoft Sans Serif"/>
              </a:rPr>
              <a:t>•</a:t>
            </a:r>
            <a:endParaRPr sz="938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25409" y="4906562"/>
            <a:ext cx="67149" cy="15395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38" spc="49" dirty="0">
                <a:solidFill>
                  <a:srgbClr val="101010"/>
                </a:solidFill>
                <a:latin typeface="Microsoft Sans Serif"/>
                <a:cs typeface="Microsoft Sans Serif"/>
              </a:rPr>
              <a:t>•</a:t>
            </a:r>
            <a:endParaRPr sz="938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25409" y="5289646"/>
            <a:ext cx="67149" cy="15395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38" spc="49" dirty="0">
                <a:solidFill>
                  <a:srgbClr val="101010"/>
                </a:solidFill>
                <a:latin typeface="Microsoft Sans Serif"/>
                <a:cs typeface="Microsoft Sans Serif"/>
              </a:rPr>
              <a:t>•</a:t>
            </a:r>
            <a:endParaRPr sz="938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27694" y="5676065"/>
            <a:ext cx="67149" cy="15395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38" spc="49" dirty="0">
                <a:solidFill>
                  <a:srgbClr val="101010"/>
                </a:solidFill>
                <a:latin typeface="Microsoft Sans Serif"/>
                <a:cs typeface="Microsoft Sans Serif"/>
              </a:rPr>
              <a:t>•</a:t>
            </a:r>
            <a:endParaRPr sz="938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4552" y="6625205"/>
            <a:ext cx="67149" cy="15395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38" spc="49" dirty="0">
                <a:solidFill>
                  <a:srgbClr val="101010"/>
                </a:solidFill>
                <a:latin typeface="Microsoft Sans Serif"/>
                <a:cs typeface="Microsoft Sans Serif"/>
              </a:rPr>
              <a:t>•</a:t>
            </a:r>
            <a:endParaRPr sz="938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3409</Words>
  <Application>Microsoft Office PowerPoint</Application>
  <PresentationFormat>Personalizado</PresentationFormat>
  <Paragraphs>292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31" baseType="lpstr">
      <vt:lpstr>Times New Roman</vt:lpstr>
      <vt:lpstr>Arial</vt:lpstr>
      <vt:lpstr>Latha</vt:lpstr>
      <vt:lpstr>Tw Cen MT Condensed</vt:lpstr>
      <vt:lpstr>Verdana</vt:lpstr>
      <vt:lpstr>Arial Narrow</vt:lpstr>
      <vt:lpstr>Microsoft Sans Serif</vt:lpstr>
      <vt:lpstr>Arial Unicode MS</vt:lpstr>
      <vt:lpstr>Tahoma</vt:lpstr>
      <vt:lpstr>Calibri</vt:lpstr>
      <vt:lpstr>Bahnschrift Condensed</vt:lpstr>
      <vt:lpstr>Trebuchet MS</vt:lpstr>
      <vt:lpstr>Courier New</vt:lpstr>
      <vt:lpstr>Century Gothic</vt:lpstr>
      <vt:lpstr>Californian FB</vt:lpstr>
      <vt:lpstr>Comic Sans MS</vt:lpstr>
      <vt:lpstr>Constantia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Cuenta Microsoft</cp:lastModifiedBy>
  <cp:revision>19</cp:revision>
  <dcterms:created xsi:type="dcterms:W3CDTF">2021-08-11T18:31:04Z</dcterms:created>
  <dcterms:modified xsi:type="dcterms:W3CDTF">2021-08-29T02:06:46Z</dcterms:modified>
</cp:coreProperties>
</file>